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647dba764b49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ba8fbfbe4f49eb"/>
  </p:sldMasterIdLst>
  <p:sldIdLst>
    <p:sldId xmlns:r="http://schemas.openxmlformats.org/officeDocument/2006/relationships" id="256" r:id="R54be092b2598484d"/>
    <p:sldId xmlns:r="http://schemas.openxmlformats.org/officeDocument/2006/relationships" id="257" r:id="Rcc166daf339b4236"/>
    <p:sldId xmlns:r="http://schemas.openxmlformats.org/officeDocument/2006/relationships" id="258" r:id="Reb922f54f5a94525"/>
    <p:sldId xmlns:r="http://schemas.openxmlformats.org/officeDocument/2006/relationships" id="259" r:id="R8bae565cc35d4e85"/>
    <p:sldId xmlns:r="http://schemas.openxmlformats.org/officeDocument/2006/relationships" id="260" r:id="R9f523beec1c842cf"/>
    <p:sldId xmlns:r="http://schemas.openxmlformats.org/officeDocument/2006/relationships" id="261" r:id="R6ca6893d55a04598"/>
    <p:sldId xmlns:r="http://schemas.openxmlformats.org/officeDocument/2006/relationships" id="262" r:id="R904482489bca4f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ba8fbfbe4f49eb" /><Relationship Type="http://schemas.openxmlformats.org/officeDocument/2006/relationships/slide" Target="/ppt/slides/slide1.xml" Id="R54be092b2598484d" /><Relationship Type="http://schemas.openxmlformats.org/officeDocument/2006/relationships/slide" Target="/ppt/slides/slide2.xml" Id="Rcc166daf339b4236" /><Relationship Type="http://schemas.openxmlformats.org/officeDocument/2006/relationships/slide" Target="/ppt/slides/slide3.xml" Id="Reb922f54f5a94525" /><Relationship Type="http://schemas.openxmlformats.org/officeDocument/2006/relationships/slide" Target="/ppt/slides/slide4.xml" Id="R8bae565cc35d4e85" /><Relationship Type="http://schemas.openxmlformats.org/officeDocument/2006/relationships/slide" Target="/ppt/slides/slide5.xml" Id="R9f523beec1c842cf" /><Relationship Type="http://schemas.openxmlformats.org/officeDocument/2006/relationships/slide" Target="/ppt/slides/slide6.xml" Id="R6ca6893d55a04598" /><Relationship Type="http://schemas.openxmlformats.org/officeDocument/2006/relationships/slide" Target="/ppt/slides/slide7.xml" Id="R904482489bca4f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a6ba1db2244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6d5ca521b489e" /><Relationship Type="http://schemas.openxmlformats.org/officeDocument/2006/relationships/theme" Target="/ppt/slideMasters/theme/theme1.xml" Id="R0d8327c894494a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76d5ca521b48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e442f5a784c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e24168c764a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30909099f4d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df0ef54284f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66bf558f340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b60997d4e46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fc989818f47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HAKATAI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HAKATAI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−1 297 284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2 089 131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67 723 917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71 362 150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EIDE ENGELSEN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HAKATAI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Regimentsvegen 158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5705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988 728 799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HAKATAI AS</a:t>
            </a:r>
          </a:p>
        </p:txBody>
      </p:sp>
    </p:spTree>
  </p:cSld>
  <p:clrMapOvr>
    <a:masterClrMapping xmlns:a="http://schemas.openxmlformats.org/drawingml/2006/main"/>
  </p:clrMapOvr>
</p:sld>
</file>