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de8407441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e0ff553b34a81"/>
  </p:sldMasterIdLst>
  <p:sldIdLst>
    <p:sldId xmlns:r="http://schemas.openxmlformats.org/officeDocument/2006/relationships" id="256" r:id="R1bfae4226f9540eb"/>
    <p:sldId xmlns:r="http://schemas.openxmlformats.org/officeDocument/2006/relationships" id="257" r:id="R2ffe11eb31934d5f"/>
    <p:sldId xmlns:r="http://schemas.openxmlformats.org/officeDocument/2006/relationships" id="258" r:id="Rc77846b38f8c4ad1"/>
    <p:sldId xmlns:r="http://schemas.openxmlformats.org/officeDocument/2006/relationships" id="259" r:id="R74e713e3f9254b1b"/>
    <p:sldId xmlns:r="http://schemas.openxmlformats.org/officeDocument/2006/relationships" id="260" r:id="Re36232f3b06347a5"/>
    <p:sldId xmlns:r="http://schemas.openxmlformats.org/officeDocument/2006/relationships" id="261" r:id="R59d7ce84adf0472d"/>
    <p:sldId xmlns:r="http://schemas.openxmlformats.org/officeDocument/2006/relationships" id="262" r:id="R69c6e2d6bb88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e0ff553b34a81" /><Relationship Type="http://schemas.openxmlformats.org/officeDocument/2006/relationships/slide" Target="/ppt/slides/slide1.xml" Id="R1bfae4226f9540eb" /><Relationship Type="http://schemas.openxmlformats.org/officeDocument/2006/relationships/slide" Target="/ppt/slides/slide2.xml" Id="R2ffe11eb31934d5f" /><Relationship Type="http://schemas.openxmlformats.org/officeDocument/2006/relationships/slide" Target="/ppt/slides/slide3.xml" Id="Rc77846b38f8c4ad1" /><Relationship Type="http://schemas.openxmlformats.org/officeDocument/2006/relationships/slide" Target="/ppt/slides/slide4.xml" Id="R74e713e3f9254b1b" /><Relationship Type="http://schemas.openxmlformats.org/officeDocument/2006/relationships/slide" Target="/ppt/slides/slide5.xml" Id="Re36232f3b06347a5" /><Relationship Type="http://schemas.openxmlformats.org/officeDocument/2006/relationships/slide" Target="/ppt/slides/slide6.xml" Id="R59d7ce84adf0472d" /><Relationship Type="http://schemas.openxmlformats.org/officeDocument/2006/relationships/slide" Target="/ppt/slides/slide7.xml" Id="R69c6e2d6bb88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32e5ab5d3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2a5b5f8c64877" /><Relationship Type="http://schemas.openxmlformats.org/officeDocument/2006/relationships/theme" Target="/ppt/slideMasters/theme/theme1.xml" Id="R2677659fd3b8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2a5b5f8c6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e78a53a55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10798ca514e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b493bd382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dc843446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d03e7b972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537d6956a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3a479d235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42 989 393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43 421 866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Røed, Linaaes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988 737 399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