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09bbd0595147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8f7436af454347"/>
  </p:sldMasterIdLst>
  <p:sldIdLst>
    <p:sldId xmlns:r="http://schemas.openxmlformats.org/officeDocument/2006/relationships" id="256" r:id="Rf4dca724132d4a86"/>
    <p:sldId xmlns:r="http://schemas.openxmlformats.org/officeDocument/2006/relationships" id="257" r:id="R8759027e85d749d0"/>
    <p:sldId xmlns:r="http://schemas.openxmlformats.org/officeDocument/2006/relationships" id="258" r:id="Rf9e23adae32940f4"/>
    <p:sldId xmlns:r="http://schemas.openxmlformats.org/officeDocument/2006/relationships" id="259" r:id="R291439a05c20492f"/>
    <p:sldId xmlns:r="http://schemas.openxmlformats.org/officeDocument/2006/relationships" id="260" r:id="R09d0def9ac7e4447"/>
    <p:sldId xmlns:r="http://schemas.openxmlformats.org/officeDocument/2006/relationships" id="261" r:id="R9699b6ee070146c3"/>
    <p:sldId xmlns:r="http://schemas.openxmlformats.org/officeDocument/2006/relationships" id="262" r:id="R121635da6e2f42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8f7436af454347" /><Relationship Type="http://schemas.openxmlformats.org/officeDocument/2006/relationships/slide" Target="/ppt/slides/slide1.xml" Id="Rf4dca724132d4a86" /><Relationship Type="http://schemas.openxmlformats.org/officeDocument/2006/relationships/slide" Target="/ppt/slides/slide2.xml" Id="R8759027e85d749d0" /><Relationship Type="http://schemas.openxmlformats.org/officeDocument/2006/relationships/slide" Target="/ppt/slides/slide3.xml" Id="Rf9e23adae32940f4" /><Relationship Type="http://schemas.openxmlformats.org/officeDocument/2006/relationships/slide" Target="/ppt/slides/slide4.xml" Id="R291439a05c20492f" /><Relationship Type="http://schemas.openxmlformats.org/officeDocument/2006/relationships/slide" Target="/ppt/slides/slide5.xml" Id="R09d0def9ac7e4447" /><Relationship Type="http://schemas.openxmlformats.org/officeDocument/2006/relationships/slide" Target="/ppt/slides/slide6.xml" Id="R9699b6ee070146c3" /><Relationship Type="http://schemas.openxmlformats.org/officeDocument/2006/relationships/slide" Target="/ppt/slides/slide7.xml" Id="R121635da6e2f42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f463e85d0348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61a1f8a89c41e5" /><Relationship Type="http://schemas.openxmlformats.org/officeDocument/2006/relationships/theme" Target="/ppt/slideMasters/theme/theme1.xml" Id="R5b80257c11804b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61a1f8a89c41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a561c426a24b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6b0b06d23847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3e6fb06bc948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5c6d04f8c54a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3897e623194b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a2aa5a33304d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5a26355eb149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 FORVALTNING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241 133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20 003 730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107 341 705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196 001 546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OLAV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TOMMY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Sandnesvegen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4051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988 742 686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FORVALTNING AS</a:t>
            </a:r>
          </a:p>
        </p:txBody>
      </p:sp>
    </p:spTree>
  </p:cSld>
  <p:clrMapOvr>
    <a:masterClrMapping xmlns:a="http://schemas.openxmlformats.org/drawingml/2006/main"/>
  </p:clrMapOvr>
</p:sld>
</file>