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22c8ee5e1a44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81cde151004e18"/>
  </p:sldMasterIdLst>
  <p:sldIdLst>
    <p:sldId xmlns:r="http://schemas.openxmlformats.org/officeDocument/2006/relationships" id="256" r:id="R9396dccadd674d09"/>
    <p:sldId xmlns:r="http://schemas.openxmlformats.org/officeDocument/2006/relationships" id="257" r:id="Re1d80747d49740bd"/>
    <p:sldId xmlns:r="http://schemas.openxmlformats.org/officeDocument/2006/relationships" id="258" r:id="R1d5cb4b898a64555"/>
    <p:sldId xmlns:r="http://schemas.openxmlformats.org/officeDocument/2006/relationships" id="259" r:id="Rab2d47ee9c9149d3"/>
    <p:sldId xmlns:r="http://schemas.openxmlformats.org/officeDocument/2006/relationships" id="260" r:id="R1e258ceeb99245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81cde151004e18" /><Relationship Type="http://schemas.openxmlformats.org/officeDocument/2006/relationships/slide" Target="/ppt/slides/slide1.xml" Id="R9396dccadd674d09" /><Relationship Type="http://schemas.openxmlformats.org/officeDocument/2006/relationships/slide" Target="/ppt/slides/slide2.xml" Id="Re1d80747d49740bd" /><Relationship Type="http://schemas.openxmlformats.org/officeDocument/2006/relationships/slide" Target="/ppt/slides/slide3.xml" Id="R1d5cb4b898a64555" /><Relationship Type="http://schemas.openxmlformats.org/officeDocument/2006/relationships/slide" Target="/ppt/slides/slide4.xml" Id="Rab2d47ee9c9149d3" /><Relationship Type="http://schemas.openxmlformats.org/officeDocument/2006/relationships/slide" Target="/ppt/slides/slide5.xml" Id="R1e258ceeb99245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a9255efd264e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6e31c02bd42f5" /><Relationship Type="http://schemas.openxmlformats.org/officeDocument/2006/relationships/theme" Target="/ppt/slideMasters/theme/theme1.xml" Id="R1593885b619b4b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36e31c02bd42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4d113bc284d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0817baf6e4d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87176702042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6d6925c624a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ec5a372504f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JEGER OG FISKEFORENING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JEGER OG FISKEFORENING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JEGER OG FISKEFORENING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JEGER OG FISKEFORENING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JEGER OG FISKEFORENING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JEGER OG FISKEFORENING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6601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ole.kristian.lovik@sunndals.net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www.sjff.net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988 749 966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JEGER OG FISKEFORENING</a:t>
            </a:r>
          </a:p>
        </p:txBody>
      </p:sp>
    </p:spTree>
  </p:cSld>
  <p:clrMapOvr>
    <a:masterClrMapping xmlns:a="http://schemas.openxmlformats.org/drawingml/2006/main"/>
  </p:clrMapOvr>
</p:sld>
</file>