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d5fba0d77f44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ea7cb41f174ca5"/>
  </p:sldMasterIdLst>
  <p:sldIdLst>
    <p:sldId xmlns:r="http://schemas.openxmlformats.org/officeDocument/2006/relationships" id="256" r:id="Re5e7f988f69f4170"/>
    <p:sldId xmlns:r="http://schemas.openxmlformats.org/officeDocument/2006/relationships" id="257" r:id="R6fc5a2b1cecf4e02"/>
    <p:sldId xmlns:r="http://schemas.openxmlformats.org/officeDocument/2006/relationships" id="258" r:id="R48ed60c573984c89"/>
    <p:sldId xmlns:r="http://schemas.openxmlformats.org/officeDocument/2006/relationships" id="259" r:id="Rded4cdea70e94881"/>
    <p:sldId xmlns:r="http://schemas.openxmlformats.org/officeDocument/2006/relationships" id="260" r:id="R7866ac381a34450f"/>
    <p:sldId xmlns:r="http://schemas.openxmlformats.org/officeDocument/2006/relationships" id="261" r:id="R9e30bad6003244bc"/>
    <p:sldId xmlns:r="http://schemas.openxmlformats.org/officeDocument/2006/relationships" id="262" r:id="Rbee58ec44a5141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ea7cb41f174ca5" /><Relationship Type="http://schemas.openxmlformats.org/officeDocument/2006/relationships/slide" Target="/ppt/slides/slide1.xml" Id="Re5e7f988f69f4170" /><Relationship Type="http://schemas.openxmlformats.org/officeDocument/2006/relationships/slide" Target="/ppt/slides/slide2.xml" Id="R6fc5a2b1cecf4e02" /><Relationship Type="http://schemas.openxmlformats.org/officeDocument/2006/relationships/slide" Target="/ppt/slides/slide3.xml" Id="R48ed60c573984c89" /><Relationship Type="http://schemas.openxmlformats.org/officeDocument/2006/relationships/slide" Target="/ppt/slides/slide4.xml" Id="Rded4cdea70e94881" /><Relationship Type="http://schemas.openxmlformats.org/officeDocument/2006/relationships/slide" Target="/ppt/slides/slide5.xml" Id="R7866ac381a34450f" /><Relationship Type="http://schemas.openxmlformats.org/officeDocument/2006/relationships/slide" Target="/ppt/slides/slide6.xml" Id="R9e30bad6003244bc" /><Relationship Type="http://schemas.openxmlformats.org/officeDocument/2006/relationships/slide" Target="/ppt/slides/slide7.xml" Id="Rbee58ec44a5141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fc2d708e9243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7551a864f4710" /><Relationship Type="http://schemas.openxmlformats.org/officeDocument/2006/relationships/theme" Target="/ppt/slideMasters/theme/theme1.xml" Id="Rac743d1b9c3048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c7551a864f47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6c859fd0a49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5375d5a204c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0543c04b74c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fa59ddcdb44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f2facff464b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7b2dc3b6a43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72b8ecbcf47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NP HOLDING AS ble etablert [år] og holder til i Bønes.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−129 762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23 914 702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258 283 335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285 142 481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LAILA HALVORSEN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NILS-PETTER HALVORSEN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MØEN HALVORSEN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LAILA HALVORSEN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NILS-PETTER HALVORSEN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MØEN HALVORSEN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Bøneslien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5155 Bønes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98 27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988 752 983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 HOLDING AS</a:t>
            </a:r>
          </a:p>
        </p:txBody>
      </p:sp>
    </p:spTree>
  </p:cSld>
  <p:clrMapOvr>
    <a:masterClrMapping xmlns:a="http://schemas.openxmlformats.org/drawingml/2006/main"/>
  </p:clrMapOvr>
</p:sld>
</file>