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15215dd6e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f0d49631c440d"/>
  </p:sldMasterIdLst>
  <p:sldIdLst>
    <p:sldId xmlns:r="http://schemas.openxmlformats.org/officeDocument/2006/relationships" id="256" r:id="Rce57bfe458a74f33"/>
    <p:sldId xmlns:r="http://schemas.openxmlformats.org/officeDocument/2006/relationships" id="257" r:id="R0f276f90bf904e95"/>
    <p:sldId xmlns:r="http://schemas.openxmlformats.org/officeDocument/2006/relationships" id="258" r:id="R79a4c27d752c4765"/>
    <p:sldId xmlns:r="http://schemas.openxmlformats.org/officeDocument/2006/relationships" id="259" r:id="R4e1d9f4e8acb4a43"/>
    <p:sldId xmlns:r="http://schemas.openxmlformats.org/officeDocument/2006/relationships" id="260" r:id="R2aecba7c17444e51"/>
    <p:sldId xmlns:r="http://schemas.openxmlformats.org/officeDocument/2006/relationships" id="261" r:id="R7106866b20474a67"/>
    <p:sldId xmlns:r="http://schemas.openxmlformats.org/officeDocument/2006/relationships" id="262" r:id="R80e14394c21f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f0d49631c440d" /><Relationship Type="http://schemas.openxmlformats.org/officeDocument/2006/relationships/slide" Target="/ppt/slides/slide1.xml" Id="Rce57bfe458a74f33" /><Relationship Type="http://schemas.openxmlformats.org/officeDocument/2006/relationships/slide" Target="/ppt/slides/slide2.xml" Id="R0f276f90bf904e95" /><Relationship Type="http://schemas.openxmlformats.org/officeDocument/2006/relationships/slide" Target="/ppt/slides/slide3.xml" Id="R79a4c27d752c4765" /><Relationship Type="http://schemas.openxmlformats.org/officeDocument/2006/relationships/slide" Target="/ppt/slides/slide4.xml" Id="R4e1d9f4e8acb4a43" /><Relationship Type="http://schemas.openxmlformats.org/officeDocument/2006/relationships/slide" Target="/ppt/slides/slide5.xml" Id="R2aecba7c17444e51" /><Relationship Type="http://schemas.openxmlformats.org/officeDocument/2006/relationships/slide" Target="/ppt/slides/slide6.xml" Id="R7106866b20474a67" /><Relationship Type="http://schemas.openxmlformats.org/officeDocument/2006/relationships/slide" Target="/ppt/slides/slide7.xml" Id="R80e14394c21f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7d4498ae8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ea08b8d0d4942" /><Relationship Type="http://schemas.openxmlformats.org/officeDocument/2006/relationships/theme" Target="/ppt/slideMasters/theme/theme1.xml" Id="Rf820c5fc3599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ea08b8d0d49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4148205c6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89ebc11fe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90dbf2d77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28680f12c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97d6615e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a6b012c89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3196b3fba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