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b2a4e865f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358ec730242da"/>
  </p:sldMasterIdLst>
  <p:sldIdLst>
    <p:sldId xmlns:r="http://schemas.openxmlformats.org/officeDocument/2006/relationships" id="256" r:id="Rf49d384f50124cc2"/>
    <p:sldId xmlns:r="http://schemas.openxmlformats.org/officeDocument/2006/relationships" id="257" r:id="R561a16fcdb8f4422"/>
    <p:sldId xmlns:r="http://schemas.openxmlformats.org/officeDocument/2006/relationships" id="258" r:id="Ra35c117033774b30"/>
    <p:sldId xmlns:r="http://schemas.openxmlformats.org/officeDocument/2006/relationships" id="259" r:id="Rea9e0fd9b8184bf7"/>
    <p:sldId xmlns:r="http://schemas.openxmlformats.org/officeDocument/2006/relationships" id="260" r:id="R4010a396e11b465a"/>
    <p:sldId xmlns:r="http://schemas.openxmlformats.org/officeDocument/2006/relationships" id="261" r:id="Rd7e99c77dc544199"/>
    <p:sldId xmlns:r="http://schemas.openxmlformats.org/officeDocument/2006/relationships" id="262" r:id="R7ad6b3bd4309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358ec730242da" /><Relationship Type="http://schemas.openxmlformats.org/officeDocument/2006/relationships/slide" Target="/ppt/slides/slide1.xml" Id="Rf49d384f50124cc2" /><Relationship Type="http://schemas.openxmlformats.org/officeDocument/2006/relationships/slide" Target="/ppt/slides/slide2.xml" Id="R561a16fcdb8f4422" /><Relationship Type="http://schemas.openxmlformats.org/officeDocument/2006/relationships/slide" Target="/ppt/slides/slide3.xml" Id="Ra35c117033774b30" /><Relationship Type="http://schemas.openxmlformats.org/officeDocument/2006/relationships/slide" Target="/ppt/slides/slide4.xml" Id="Rea9e0fd9b8184bf7" /><Relationship Type="http://schemas.openxmlformats.org/officeDocument/2006/relationships/slide" Target="/ppt/slides/slide5.xml" Id="R4010a396e11b465a" /><Relationship Type="http://schemas.openxmlformats.org/officeDocument/2006/relationships/slide" Target="/ppt/slides/slide6.xml" Id="Rd7e99c77dc544199" /><Relationship Type="http://schemas.openxmlformats.org/officeDocument/2006/relationships/slide" Target="/ppt/slides/slide7.xml" Id="R7ad6b3bd4309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5a9983435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475d7245426b" /><Relationship Type="http://schemas.openxmlformats.org/officeDocument/2006/relationships/theme" Target="/ppt/slideMasters/theme/theme1.xml" Id="R89f9e3543ed3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5475d7245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baaeedc8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e7386a53f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4e9c1c1c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2e3dad65b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33a80d07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2a46e5c08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1027a9b0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ENDRE NYBØ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