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18c10ce83f4b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337f04bd0e4039"/>
  </p:sldMasterIdLst>
  <p:sldIdLst>
    <p:sldId xmlns:r="http://schemas.openxmlformats.org/officeDocument/2006/relationships" id="256" r:id="Rabd5fc31d1d3423f"/>
    <p:sldId xmlns:r="http://schemas.openxmlformats.org/officeDocument/2006/relationships" id="257" r:id="R3cebdeb2cda143f5"/>
    <p:sldId xmlns:r="http://schemas.openxmlformats.org/officeDocument/2006/relationships" id="258" r:id="R5d0dfdd6899e4870"/>
    <p:sldId xmlns:r="http://schemas.openxmlformats.org/officeDocument/2006/relationships" id="259" r:id="R9623fc6203a14ccd"/>
    <p:sldId xmlns:r="http://schemas.openxmlformats.org/officeDocument/2006/relationships" id="260" r:id="Raa798b2d4ed14671"/>
    <p:sldId xmlns:r="http://schemas.openxmlformats.org/officeDocument/2006/relationships" id="261" r:id="Red3684514ce544d4"/>
    <p:sldId xmlns:r="http://schemas.openxmlformats.org/officeDocument/2006/relationships" id="262" r:id="R9509f2eb34d843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337f04bd0e4039" /><Relationship Type="http://schemas.openxmlformats.org/officeDocument/2006/relationships/slide" Target="/ppt/slides/slide1.xml" Id="Rabd5fc31d1d3423f" /><Relationship Type="http://schemas.openxmlformats.org/officeDocument/2006/relationships/slide" Target="/ppt/slides/slide2.xml" Id="R3cebdeb2cda143f5" /><Relationship Type="http://schemas.openxmlformats.org/officeDocument/2006/relationships/slide" Target="/ppt/slides/slide3.xml" Id="R5d0dfdd6899e4870" /><Relationship Type="http://schemas.openxmlformats.org/officeDocument/2006/relationships/slide" Target="/ppt/slides/slide4.xml" Id="R9623fc6203a14ccd" /><Relationship Type="http://schemas.openxmlformats.org/officeDocument/2006/relationships/slide" Target="/ppt/slides/slide5.xml" Id="Raa798b2d4ed14671" /><Relationship Type="http://schemas.openxmlformats.org/officeDocument/2006/relationships/slide" Target="/ppt/slides/slide6.xml" Id="Red3684514ce544d4" /><Relationship Type="http://schemas.openxmlformats.org/officeDocument/2006/relationships/slide" Target="/ppt/slides/slide7.xml" Id="R9509f2eb34d843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e6ecf0190049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7156448314d92" /><Relationship Type="http://schemas.openxmlformats.org/officeDocument/2006/relationships/theme" Target="/ppt/slideMasters/theme/theme1.xml" Id="R4daea9c935ae44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97156448314d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987c0e37c47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7b7e27dde4c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be6b1fd4c43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4c5c7c50e46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56803898345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8d0592b0b4a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435383eb04a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JAKOBSEN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JAKOBSEN HOLDING AS ble etablert [år] og holder til i Kopervik.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−118 050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5 556 671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71 735 614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95 266 170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MARTON JAKOBSEN  –  39,5 %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HEMNES JAKOBSEN  –  39,5 %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MONIKA JAKOBSEN  –  10,5 %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SUSANNE JAKOBSEN KVALVIK  –  10,5 %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988 790 680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JAKOBSEN HOLDING AS</a:t>
            </a:r>
          </a:p>
        </p:txBody>
      </p:sp>
    </p:spTree>
  </p:cSld>
  <p:clrMapOvr>
    <a:masterClrMapping xmlns:a="http://schemas.openxmlformats.org/drawingml/2006/main"/>
  </p:clrMapOvr>
</p:sld>
</file>