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b50837d0e49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5698583404a31"/>
  </p:sldMasterIdLst>
  <p:sldIdLst>
    <p:sldId xmlns:r="http://schemas.openxmlformats.org/officeDocument/2006/relationships" id="256" r:id="Rd9c946894715488d"/>
    <p:sldId xmlns:r="http://schemas.openxmlformats.org/officeDocument/2006/relationships" id="257" r:id="Rb0937f577e2f4db5"/>
    <p:sldId xmlns:r="http://schemas.openxmlformats.org/officeDocument/2006/relationships" id="258" r:id="Rcc99fb1fa6224e3d"/>
    <p:sldId xmlns:r="http://schemas.openxmlformats.org/officeDocument/2006/relationships" id="259" r:id="R96fc86a46f2d4995"/>
    <p:sldId xmlns:r="http://schemas.openxmlformats.org/officeDocument/2006/relationships" id="260" r:id="R72e3ff5960954542"/>
    <p:sldId xmlns:r="http://schemas.openxmlformats.org/officeDocument/2006/relationships" id="261" r:id="Rea604610412541b6"/>
    <p:sldId xmlns:r="http://schemas.openxmlformats.org/officeDocument/2006/relationships" id="262" r:id="R7c64174b5a4d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5698583404a31" /><Relationship Type="http://schemas.openxmlformats.org/officeDocument/2006/relationships/slide" Target="/ppt/slides/slide1.xml" Id="Rd9c946894715488d" /><Relationship Type="http://schemas.openxmlformats.org/officeDocument/2006/relationships/slide" Target="/ppt/slides/slide2.xml" Id="Rb0937f577e2f4db5" /><Relationship Type="http://schemas.openxmlformats.org/officeDocument/2006/relationships/slide" Target="/ppt/slides/slide3.xml" Id="Rcc99fb1fa6224e3d" /><Relationship Type="http://schemas.openxmlformats.org/officeDocument/2006/relationships/slide" Target="/ppt/slides/slide4.xml" Id="R96fc86a46f2d4995" /><Relationship Type="http://schemas.openxmlformats.org/officeDocument/2006/relationships/slide" Target="/ppt/slides/slide5.xml" Id="R72e3ff5960954542" /><Relationship Type="http://schemas.openxmlformats.org/officeDocument/2006/relationships/slide" Target="/ppt/slides/slide6.xml" Id="Rea604610412541b6" /><Relationship Type="http://schemas.openxmlformats.org/officeDocument/2006/relationships/slide" Target="/ppt/slides/slide7.xml" Id="R7c64174b5a4d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65203d8e64f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16ed7bf5e44e5" /><Relationship Type="http://schemas.openxmlformats.org/officeDocument/2006/relationships/theme" Target="/ppt/slideMasters/theme/theme1.xml" Id="R513adfbcd632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16ed7bf5e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d95e1090643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73f8bf9d47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6ed3fd14047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72f1141c946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4959f41e1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6eac06f6842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ff2d99985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