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62a769e21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c0a43c9414930"/>
  </p:sldMasterIdLst>
  <p:sldIdLst>
    <p:sldId xmlns:r="http://schemas.openxmlformats.org/officeDocument/2006/relationships" id="256" r:id="Rdd510e2aac2840bc"/>
    <p:sldId xmlns:r="http://schemas.openxmlformats.org/officeDocument/2006/relationships" id="257" r:id="R2d0f42edabc243ab"/>
    <p:sldId xmlns:r="http://schemas.openxmlformats.org/officeDocument/2006/relationships" id="258" r:id="R0355f247fc574e71"/>
    <p:sldId xmlns:r="http://schemas.openxmlformats.org/officeDocument/2006/relationships" id="259" r:id="R28eafedeebe84d19"/>
    <p:sldId xmlns:r="http://schemas.openxmlformats.org/officeDocument/2006/relationships" id="260" r:id="R8629d2141c214b1b"/>
    <p:sldId xmlns:r="http://schemas.openxmlformats.org/officeDocument/2006/relationships" id="261" r:id="Rc74608f1befe4246"/>
    <p:sldId xmlns:r="http://schemas.openxmlformats.org/officeDocument/2006/relationships" id="262" r:id="Rbba85dad1f3043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c0a43c9414930" /><Relationship Type="http://schemas.openxmlformats.org/officeDocument/2006/relationships/slide" Target="/ppt/slides/slide1.xml" Id="Rdd510e2aac2840bc" /><Relationship Type="http://schemas.openxmlformats.org/officeDocument/2006/relationships/slide" Target="/ppt/slides/slide2.xml" Id="R2d0f42edabc243ab" /><Relationship Type="http://schemas.openxmlformats.org/officeDocument/2006/relationships/slide" Target="/ppt/slides/slide3.xml" Id="R0355f247fc574e71" /><Relationship Type="http://schemas.openxmlformats.org/officeDocument/2006/relationships/slide" Target="/ppt/slides/slide4.xml" Id="R28eafedeebe84d19" /><Relationship Type="http://schemas.openxmlformats.org/officeDocument/2006/relationships/slide" Target="/ppt/slides/slide5.xml" Id="R8629d2141c214b1b" /><Relationship Type="http://schemas.openxmlformats.org/officeDocument/2006/relationships/slide" Target="/ppt/slides/slide6.xml" Id="Rc74608f1befe4246" /><Relationship Type="http://schemas.openxmlformats.org/officeDocument/2006/relationships/slide" Target="/ppt/slides/slide7.xml" Id="Rbba85dad1f3043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fe71ebbec47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f8b38614f4f4e" /><Relationship Type="http://schemas.openxmlformats.org/officeDocument/2006/relationships/theme" Target="/ppt/slideMasters/theme/theme1.xml" Id="R29b3c0ec81ee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3f8b38614f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d17aa7eb7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654e33042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b1ae9253544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c76c99785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da757638b4f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6c246db9544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2b271e82c4e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