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38e06a357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ebf740b144478"/>
  </p:sldMasterIdLst>
  <p:sldIdLst>
    <p:sldId xmlns:r="http://schemas.openxmlformats.org/officeDocument/2006/relationships" id="256" r:id="R4fc25b3a60ed4a1b"/>
    <p:sldId xmlns:r="http://schemas.openxmlformats.org/officeDocument/2006/relationships" id="257" r:id="Racb19173c63c4c68"/>
    <p:sldId xmlns:r="http://schemas.openxmlformats.org/officeDocument/2006/relationships" id="258" r:id="R9053ecec4c5e425c"/>
    <p:sldId xmlns:r="http://schemas.openxmlformats.org/officeDocument/2006/relationships" id="259" r:id="R164213abdaa046e1"/>
    <p:sldId xmlns:r="http://schemas.openxmlformats.org/officeDocument/2006/relationships" id="260" r:id="Rdacfee7bd206499d"/>
    <p:sldId xmlns:r="http://schemas.openxmlformats.org/officeDocument/2006/relationships" id="261" r:id="Rf9ec9b85f0394c9d"/>
    <p:sldId xmlns:r="http://schemas.openxmlformats.org/officeDocument/2006/relationships" id="262" r:id="Rd9e8d792ed8c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ebf740b144478" /><Relationship Type="http://schemas.openxmlformats.org/officeDocument/2006/relationships/slide" Target="/ppt/slides/slide1.xml" Id="R4fc25b3a60ed4a1b" /><Relationship Type="http://schemas.openxmlformats.org/officeDocument/2006/relationships/slide" Target="/ppt/slides/slide2.xml" Id="Racb19173c63c4c68" /><Relationship Type="http://schemas.openxmlformats.org/officeDocument/2006/relationships/slide" Target="/ppt/slides/slide3.xml" Id="R9053ecec4c5e425c" /><Relationship Type="http://schemas.openxmlformats.org/officeDocument/2006/relationships/slide" Target="/ppt/slides/slide4.xml" Id="R164213abdaa046e1" /><Relationship Type="http://schemas.openxmlformats.org/officeDocument/2006/relationships/slide" Target="/ppt/slides/slide5.xml" Id="Rdacfee7bd206499d" /><Relationship Type="http://schemas.openxmlformats.org/officeDocument/2006/relationships/slide" Target="/ppt/slides/slide6.xml" Id="Rf9ec9b85f0394c9d" /><Relationship Type="http://schemas.openxmlformats.org/officeDocument/2006/relationships/slide" Target="/ppt/slides/slide7.xml" Id="Rd9e8d792ed8c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61ba73821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bb692bd1c4248" /><Relationship Type="http://schemas.openxmlformats.org/officeDocument/2006/relationships/theme" Target="/ppt/slideMasters/theme/theme1.xml" Id="Rba6a07cab33f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bb692bd1c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f035e3ff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174a0fa6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483249af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f55b349cf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5c99adbd1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23576352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d2e0fdd3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 NYHEIM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wid-nyhe@online.no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