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df9e81489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eb8dd9b93a4fa8"/>
  </p:sldMasterIdLst>
  <p:sldIdLst>
    <p:sldId xmlns:r="http://schemas.openxmlformats.org/officeDocument/2006/relationships" id="256" r:id="Rf50f043c55064d79"/>
    <p:sldId xmlns:r="http://schemas.openxmlformats.org/officeDocument/2006/relationships" id="257" r:id="R26e88b7d18284755"/>
    <p:sldId xmlns:r="http://schemas.openxmlformats.org/officeDocument/2006/relationships" id="258" r:id="R5bc0fb4e678449aa"/>
    <p:sldId xmlns:r="http://schemas.openxmlformats.org/officeDocument/2006/relationships" id="259" r:id="Ra993422bac2e4c3a"/>
    <p:sldId xmlns:r="http://schemas.openxmlformats.org/officeDocument/2006/relationships" id="260" r:id="Rd0a57aa88fc342a7"/>
    <p:sldId xmlns:r="http://schemas.openxmlformats.org/officeDocument/2006/relationships" id="261" r:id="Rd51333299b5b42fc"/>
    <p:sldId xmlns:r="http://schemas.openxmlformats.org/officeDocument/2006/relationships" id="262" r:id="R844bf8ecbb5f42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b8dd9b93a4fa8" /><Relationship Type="http://schemas.openxmlformats.org/officeDocument/2006/relationships/slide" Target="/ppt/slides/slide1.xml" Id="Rf50f043c55064d79" /><Relationship Type="http://schemas.openxmlformats.org/officeDocument/2006/relationships/slide" Target="/ppt/slides/slide2.xml" Id="R26e88b7d18284755" /><Relationship Type="http://schemas.openxmlformats.org/officeDocument/2006/relationships/slide" Target="/ppt/slides/slide3.xml" Id="R5bc0fb4e678449aa" /><Relationship Type="http://schemas.openxmlformats.org/officeDocument/2006/relationships/slide" Target="/ppt/slides/slide4.xml" Id="Ra993422bac2e4c3a" /><Relationship Type="http://schemas.openxmlformats.org/officeDocument/2006/relationships/slide" Target="/ppt/slides/slide5.xml" Id="Rd0a57aa88fc342a7" /><Relationship Type="http://schemas.openxmlformats.org/officeDocument/2006/relationships/slide" Target="/ppt/slides/slide6.xml" Id="Rd51333299b5b42fc" /><Relationship Type="http://schemas.openxmlformats.org/officeDocument/2006/relationships/slide" Target="/ppt/slides/slide7.xml" Id="R844bf8ecbb5f42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de2dc8ac44a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bbb3c849741e8" /><Relationship Type="http://schemas.openxmlformats.org/officeDocument/2006/relationships/theme" Target="/ppt/slideMasters/theme/theme1.xml" Id="R47971719f409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cbbb3c8497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722a0711d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53856c926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6ab894802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e0257c8724a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6a6bc92b64d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7a6d6372d4e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125614fe84b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EIENDOM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10 439 554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−6 384 629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63 017 950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451 527 639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668 788 272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ANTONSEN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Terminalen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58 48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988 802 093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