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55c471c65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c11713cb849c5"/>
  </p:sldMasterIdLst>
  <p:sldIdLst>
    <p:sldId xmlns:r="http://schemas.openxmlformats.org/officeDocument/2006/relationships" id="256" r:id="Re772203a77354db3"/>
    <p:sldId xmlns:r="http://schemas.openxmlformats.org/officeDocument/2006/relationships" id="257" r:id="R45970c9543264547"/>
    <p:sldId xmlns:r="http://schemas.openxmlformats.org/officeDocument/2006/relationships" id="258" r:id="R25bf0f9b38344de5"/>
    <p:sldId xmlns:r="http://schemas.openxmlformats.org/officeDocument/2006/relationships" id="259" r:id="R540769dbe2f24dff"/>
    <p:sldId xmlns:r="http://schemas.openxmlformats.org/officeDocument/2006/relationships" id="260" r:id="R29200e231aa742af"/>
    <p:sldId xmlns:r="http://schemas.openxmlformats.org/officeDocument/2006/relationships" id="261" r:id="R3e860c9cbede4cdc"/>
    <p:sldId xmlns:r="http://schemas.openxmlformats.org/officeDocument/2006/relationships" id="262" r:id="R7f71aa3203fb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c11713cb849c5" /><Relationship Type="http://schemas.openxmlformats.org/officeDocument/2006/relationships/slide" Target="/ppt/slides/slide1.xml" Id="Re772203a77354db3" /><Relationship Type="http://schemas.openxmlformats.org/officeDocument/2006/relationships/slide" Target="/ppt/slides/slide2.xml" Id="R45970c9543264547" /><Relationship Type="http://schemas.openxmlformats.org/officeDocument/2006/relationships/slide" Target="/ppt/slides/slide3.xml" Id="R25bf0f9b38344de5" /><Relationship Type="http://schemas.openxmlformats.org/officeDocument/2006/relationships/slide" Target="/ppt/slides/slide4.xml" Id="R540769dbe2f24dff" /><Relationship Type="http://schemas.openxmlformats.org/officeDocument/2006/relationships/slide" Target="/ppt/slides/slide5.xml" Id="R29200e231aa742af" /><Relationship Type="http://schemas.openxmlformats.org/officeDocument/2006/relationships/slide" Target="/ppt/slides/slide6.xml" Id="R3e860c9cbede4cdc" /><Relationship Type="http://schemas.openxmlformats.org/officeDocument/2006/relationships/slide" Target="/ppt/slides/slide7.xml" Id="R7f71aa3203fb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550514dfd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a819f02f4ec8" /><Relationship Type="http://schemas.openxmlformats.org/officeDocument/2006/relationships/theme" Target="/ppt/slideMasters/theme/theme1.xml" Id="Rd306aa6422f1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ea819f02f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af33121e2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e70c2a539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cc87259d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9955d702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2df5d2aa1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39fe43a7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d9ec1254a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−983 824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22 436 396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28 579 267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GODØ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H0601, Møllendalsveien 68C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ROGOD AS</a:t>
            </a:r>
          </a:p>
        </p:txBody>
      </p:sp>
    </p:spTree>
  </p:cSld>
  <p:clrMapOvr>
    <a:masterClrMapping xmlns:a="http://schemas.openxmlformats.org/drawingml/2006/main"/>
  </p:clrMapOvr>
</p:sld>
</file>