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7bbdef205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8fa73821a434a"/>
  </p:sldMasterIdLst>
  <p:sldIdLst>
    <p:sldId xmlns:r="http://schemas.openxmlformats.org/officeDocument/2006/relationships" id="256" r:id="R1b0c09501add4ac3"/>
    <p:sldId xmlns:r="http://schemas.openxmlformats.org/officeDocument/2006/relationships" id="257" r:id="R117220a9f82a41ec"/>
    <p:sldId xmlns:r="http://schemas.openxmlformats.org/officeDocument/2006/relationships" id="258" r:id="R25e0e5883f974ff3"/>
    <p:sldId xmlns:r="http://schemas.openxmlformats.org/officeDocument/2006/relationships" id="259" r:id="R8770bb67f8e74567"/>
    <p:sldId xmlns:r="http://schemas.openxmlformats.org/officeDocument/2006/relationships" id="260" r:id="Rcca6ed13a7224150"/>
    <p:sldId xmlns:r="http://schemas.openxmlformats.org/officeDocument/2006/relationships" id="261" r:id="R6211c9653c3a41a6"/>
    <p:sldId xmlns:r="http://schemas.openxmlformats.org/officeDocument/2006/relationships" id="262" r:id="R1f7e42b25a4f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8fa73821a434a" /><Relationship Type="http://schemas.openxmlformats.org/officeDocument/2006/relationships/slide" Target="/ppt/slides/slide1.xml" Id="R1b0c09501add4ac3" /><Relationship Type="http://schemas.openxmlformats.org/officeDocument/2006/relationships/slide" Target="/ppt/slides/slide2.xml" Id="R117220a9f82a41ec" /><Relationship Type="http://schemas.openxmlformats.org/officeDocument/2006/relationships/slide" Target="/ppt/slides/slide3.xml" Id="R25e0e5883f974ff3" /><Relationship Type="http://schemas.openxmlformats.org/officeDocument/2006/relationships/slide" Target="/ppt/slides/slide4.xml" Id="R8770bb67f8e74567" /><Relationship Type="http://schemas.openxmlformats.org/officeDocument/2006/relationships/slide" Target="/ppt/slides/slide5.xml" Id="Rcca6ed13a7224150" /><Relationship Type="http://schemas.openxmlformats.org/officeDocument/2006/relationships/slide" Target="/ppt/slides/slide6.xml" Id="R6211c9653c3a41a6" /><Relationship Type="http://schemas.openxmlformats.org/officeDocument/2006/relationships/slide" Target="/ppt/slides/slide7.xml" Id="R1f7e42b25a4f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af27eccae48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7924066346ed" /><Relationship Type="http://schemas.openxmlformats.org/officeDocument/2006/relationships/theme" Target="/ppt/slideMasters/theme/theme1.xml" Id="Ra4740b72fdf0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279240663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8c48b1d2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09a19e53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6942093b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5cc18aea8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e82f9432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16e8907b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53fc2b2b3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14 759 711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STANLEY AARTUN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Rosenberg Ringgate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