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3214da0d8d45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2795866da841a2"/>
  </p:sldMasterIdLst>
  <p:sldIdLst>
    <p:sldId xmlns:r="http://schemas.openxmlformats.org/officeDocument/2006/relationships" id="256" r:id="R1f154d4667734666"/>
    <p:sldId xmlns:r="http://schemas.openxmlformats.org/officeDocument/2006/relationships" id="257" r:id="R0920604219974b2d"/>
    <p:sldId xmlns:r="http://schemas.openxmlformats.org/officeDocument/2006/relationships" id="258" r:id="Rb929507071a644cf"/>
    <p:sldId xmlns:r="http://schemas.openxmlformats.org/officeDocument/2006/relationships" id="259" r:id="R079b067dd0df4278"/>
    <p:sldId xmlns:r="http://schemas.openxmlformats.org/officeDocument/2006/relationships" id="260" r:id="R8319e0a86e54421e"/>
    <p:sldId xmlns:r="http://schemas.openxmlformats.org/officeDocument/2006/relationships" id="261" r:id="R8c0f419634d844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795866da841a2" /><Relationship Type="http://schemas.openxmlformats.org/officeDocument/2006/relationships/slide" Target="/ppt/slides/slide1.xml" Id="R1f154d4667734666" /><Relationship Type="http://schemas.openxmlformats.org/officeDocument/2006/relationships/slide" Target="/ppt/slides/slide2.xml" Id="R0920604219974b2d" /><Relationship Type="http://schemas.openxmlformats.org/officeDocument/2006/relationships/slide" Target="/ppt/slides/slide3.xml" Id="Rb929507071a644cf" /><Relationship Type="http://schemas.openxmlformats.org/officeDocument/2006/relationships/slide" Target="/ppt/slides/slide4.xml" Id="R079b067dd0df4278" /><Relationship Type="http://schemas.openxmlformats.org/officeDocument/2006/relationships/slide" Target="/ppt/slides/slide5.xml" Id="R8319e0a86e54421e" /><Relationship Type="http://schemas.openxmlformats.org/officeDocument/2006/relationships/slide" Target="/ppt/slides/slide6.xml" Id="R8c0f419634d844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fb4fff981441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8d8cccabe41f7" /><Relationship Type="http://schemas.openxmlformats.org/officeDocument/2006/relationships/theme" Target="/ppt/slideMasters/theme/theme1.xml" Id="Rabd85c7255374a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58d8cccabe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8599a021847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7ea22bf554f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bae79bd1e4c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28196e85240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50bfc117f4c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24ddade0143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Eidsbakken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6037 Eidsnes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storeide@live.no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988 807 621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SOLØY INVEST AS</a:t>
            </a:r>
          </a:p>
        </p:txBody>
      </p:sp>
    </p:spTree>
  </p:cSld>
  <p:clrMapOvr>
    <a:masterClrMapping xmlns:a="http://schemas.openxmlformats.org/drawingml/2006/main"/>
  </p:clrMapOvr>
</p:sld>
</file>