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e30d8aad1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b0582b21324147"/>
  </p:sldMasterIdLst>
  <p:sldIdLst>
    <p:sldId xmlns:r="http://schemas.openxmlformats.org/officeDocument/2006/relationships" id="256" r:id="R952ac3322d6849d4"/>
    <p:sldId xmlns:r="http://schemas.openxmlformats.org/officeDocument/2006/relationships" id="257" r:id="R0a93310daa2d4ea0"/>
    <p:sldId xmlns:r="http://schemas.openxmlformats.org/officeDocument/2006/relationships" id="258" r:id="R3cf4bf0cd8114d06"/>
    <p:sldId xmlns:r="http://schemas.openxmlformats.org/officeDocument/2006/relationships" id="259" r:id="R134410c5163a47e0"/>
    <p:sldId xmlns:r="http://schemas.openxmlformats.org/officeDocument/2006/relationships" id="260" r:id="Re940dd661b324397"/>
    <p:sldId xmlns:r="http://schemas.openxmlformats.org/officeDocument/2006/relationships" id="261" r:id="R8e592e34928247a5"/>
    <p:sldId xmlns:r="http://schemas.openxmlformats.org/officeDocument/2006/relationships" id="262" r:id="R16a49a6a33304f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b0582b21324147" /><Relationship Type="http://schemas.openxmlformats.org/officeDocument/2006/relationships/slide" Target="/ppt/slides/slide1.xml" Id="R952ac3322d6849d4" /><Relationship Type="http://schemas.openxmlformats.org/officeDocument/2006/relationships/slide" Target="/ppt/slides/slide2.xml" Id="R0a93310daa2d4ea0" /><Relationship Type="http://schemas.openxmlformats.org/officeDocument/2006/relationships/slide" Target="/ppt/slides/slide3.xml" Id="R3cf4bf0cd8114d06" /><Relationship Type="http://schemas.openxmlformats.org/officeDocument/2006/relationships/slide" Target="/ppt/slides/slide4.xml" Id="R134410c5163a47e0" /><Relationship Type="http://schemas.openxmlformats.org/officeDocument/2006/relationships/slide" Target="/ppt/slides/slide5.xml" Id="Re940dd661b324397" /><Relationship Type="http://schemas.openxmlformats.org/officeDocument/2006/relationships/slide" Target="/ppt/slides/slide6.xml" Id="R8e592e34928247a5" /><Relationship Type="http://schemas.openxmlformats.org/officeDocument/2006/relationships/slide" Target="/ppt/slides/slide7.xml" Id="R16a49a6a33304f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97227d08e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6618851a7494f" /><Relationship Type="http://schemas.openxmlformats.org/officeDocument/2006/relationships/theme" Target="/ppt/slideMasters/theme/theme1.xml" Id="R069c0e2ff718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16618851a749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07d6eb146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4a487cd7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41310537841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dc7edf7e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dc7fc4d0e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1ad07c5a6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4147ae424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SOLØY INVEST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616 861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9 539 597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ANDREAS STOREIDE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 STOREIDE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