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0ec3094e7d49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2c58d4cb4a4a1b"/>
  </p:sldMasterIdLst>
  <p:sldIdLst>
    <p:sldId xmlns:r="http://schemas.openxmlformats.org/officeDocument/2006/relationships" id="256" r:id="R8d5362504ef74bec"/>
    <p:sldId xmlns:r="http://schemas.openxmlformats.org/officeDocument/2006/relationships" id="257" r:id="Rd8efbc0c65fc4247"/>
    <p:sldId xmlns:r="http://schemas.openxmlformats.org/officeDocument/2006/relationships" id="258" r:id="R908b1c81d1f04362"/>
    <p:sldId xmlns:r="http://schemas.openxmlformats.org/officeDocument/2006/relationships" id="259" r:id="Rcbc98e4b485f47ef"/>
    <p:sldId xmlns:r="http://schemas.openxmlformats.org/officeDocument/2006/relationships" id="260" r:id="R74d922680d464097"/>
    <p:sldId xmlns:r="http://schemas.openxmlformats.org/officeDocument/2006/relationships" id="261" r:id="R517718693b7c4789"/>
    <p:sldId xmlns:r="http://schemas.openxmlformats.org/officeDocument/2006/relationships" id="262" r:id="R741c15e0013d41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c58d4cb4a4a1b" /><Relationship Type="http://schemas.openxmlformats.org/officeDocument/2006/relationships/slide" Target="/ppt/slides/slide1.xml" Id="R8d5362504ef74bec" /><Relationship Type="http://schemas.openxmlformats.org/officeDocument/2006/relationships/slide" Target="/ppt/slides/slide2.xml" Id="Rd8efbc0c65fc4247" /><Relationship Type="http://schemas.openxmlformats.org/officeDocument/2006/relationships/slide" Target="/ppt/slides/slide3.xml" Id="R908b1c81d1f04362" /><Relationship Type="http://schemas.openxmlformats.org/officeDocument/2006/relationships/slide" Target="/ppt/slides/slide4.xml" Id="Rcbc98e4b485f47ef" /><Relationship Type="http://schemas.openxmlformats.org/officeDocument/2006/relationships/slide" Target="/ppt/slides/slide5.xml" Id="R74d922680d464097" /><Relationship Type="http://schemas.openxmlformats.org/officeDocument/2006/relationships/slide" Target="/ppt/slides/slide6.xml" Id="R517718693b7c4789" /><Relationship Type="http://schemas.openxmlformats.org/officeDocument/2006/relationships/slide" Target="/ppt/slides/slide7.xml" Id="R741c15e0013d41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816522fef4e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fe6d39c264fee" /><Relationship Type="http://schemas.openxmlformats.org/officeDocument/2006/relationships/theme" Target="/ppt/slideMasters/theme/theme1.xml" Id="Re298c1cf6b4f43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cfe6d39c26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6166df9c941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60e48265d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a9db1611f4b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3c9deba8c44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695a57a734e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fdbd9e04e4c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1e0d269384e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SPIRE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6 537 947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11 312 985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12 462 880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FALSTER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Falster, Dronning Eufemias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988 811 270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SPIRE HOLDING AS</a:t>
            </a:r>
          </a:p>
        </p:txBody>
      </p:sp>
    </p:spTree>
  </p:cSld>
  <p:clrMapOvr>
    <a:masterClrMapping xmlns:a="http://schemas.openxmlformats.org/drawingml/2006/main"/>
  </p:clrMapOvr>
</p:sld>
</file>