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0b5aa2804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d205452c04d7f"/>
  </p:sldMasterIdLst>
  <p:sldIdLst>
    <p:sldId xmlns:r="http://schemas.openxmlformats.org/officeDocument/2006/relationships" id="256" r:id="Rcf3966ae58ac4da2"/>
    <p:sldId xmlns:r="http://schemas.openxmlformats.org/officeDocument/2006/relationships" id="257" r:id="R6437c8e8ad774981"/>
    <p:sldId xmlns:r="http://schemas.openxmlformats.org/officeDocument/2006/relationships" id="258" r:id="R52bead30e0bc46ea"/>
    <p:sldId xmlns:r="http://schemas.openxmlformats.org/officeDocument/2006/relationships" id="259" r:id="R0184d934834442fc"/>
    <p:sldId xmlns:r="http://schemas.openxmlformats.org/officeDocument/2006/relationships" id="260" r:id="R06444309ef704531"/>
    <p:sldId xmlns:r="http://schemas.openxmlformats.org/officeDocument/2006/relationships" id="261" r:id="R416acf50561e4084"/>
    <p:sldId xmlns:r="http://schemas.openxmlformats.org/officeDocument/2006/relationships" id="262" r:id="R0802ddf56397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d205452c04d7f" /><Relationship Type="http://schemas.openxmlformats.org/officeDocument/2006/relationships/slide" Target="/ppt/slides/slide1.xml" Id="Rcf3966ae58ac4da2" /><Relationship Type="http://schemas.openxmlformats.org/officeDocument/2006/relationships/slide" Target="/ppt/slides/slide2.xml" Id="R6437c8e8ad774981" /><Relationship Type="http://schemas.openxmlformats.org/officeDocument/2006/relationships/slide" Target="/ppt/slides/slide3.xml" Id="R52bead30e0bc46ea" /><Relationship Type="http://schemas.openxmlformats.org/officeDocument/2006/relationships/slide" Target="/ppt/slides/slide4.xml" Id="R0184d934834442fc" /><Relationship Type="http://schemas.openxmlformats.org/officeDocument/2006/relationships/slide" Target="/ppt/slides/slide5.xml" Id="R06444309ef704531" /><Relationship Type="http://schemas.openxmlformats.org/officeDocument/2006/relationships/slide" Target="/ppt/slides/slide6.xml" Id="R416acf50561e4084" /><Relationship Type="http://schemas.openxmlformats.org/officeDocument/2006/relationships/slide" Target="/ppt/slides/slide7.xml" Id="R0802ddf56397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4e943a2e0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e3140d934a66" /><Relationship Type="http://schemas.openxmlformats.org/officeDocument/2006/relationships/theme" Target="/ppt/slideMasters/theme/theme1.xml" Id="R45d75d0aa944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6e3140d93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6b7ff265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41f3646b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61b9b386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c891e05e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9dc151ae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32c943d7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5ef0e72c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