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588b835a0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655f62bc64536"/>
  </p:sldMasterIdLst>
  <p:sldIdLst>
    <p:sldId xmlns:r="http://schemas.openxmlformats.org/officeDocument/2006/relationships" id="256" r:id="Rb4b10911379d4e7b"/>
    <p:sldId xmlns:r="http://schemas.openxmlformats.org/officeDocument/2006/relationships" id="257" r:id="R99b3476d3fb649af"/>
    <p:sldId xmlns:r="http://schemas.openxmlformats.org/officeDocument/2006/relationships" id="258" r:id="Rf6125e6169be40d6"/>
    <p:sldId xmlns:r="http://schemas.openxmlformats.org/officeDocument/2006/relationships" id="259" r:id="R24cde1fe22d54f1a"/>
    <p:sldId xmlns:r="http://schemas.openxmlformats.org/officeDocument/2006/relationships" id="260" r:id="Re60fca37cfd54cc6"/>
    <p:sldId xmlns:r="http://schemas.openxmlformats.org/officeDocument/2006/relationships" id="261" r:id="R3ebd5ee532704b4a"/>
    <p:sldId xmlns:r="http://schemas.openxmlformats.org/officeDocument/2006/relationships" id="262" r:id="Rb52dabd7286a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655f62bc64536" /><Relationship Type="http://schemas.openxmlformats.org/officeDocument/2006/relationships/slide" Target="/ppt/slides/slide1.xml" Id="Rb4b10911379d4e7b" /><Relationship Type="http://schemas.openxmlformats.org/officeDocument/2006/relationships/slide" Target="/ppt/slides/slide2.xml" Id="R99b3476d3fb649af" /><Relationship Type="http://schemas.openxmlformats.org/officeDocument/2006/relationships/slide" Target="/ppt/slides/slide3.xml" Id="Rf6125e6169be40d6" /><Relationship Type="http://schemas.openxmlformats.org/officeDocument/2006/relationships/slide" Target="/ppt/slides/slide4.xml" Id="R24cde1fe22d54f1a" /><Relationship Type="http://schemas.openxmlformats.org/officeDocument/2006/relationships/slide" Target="/ppt/slides/slide5.xml" Id="Re60fca37cfd54cc6" /><Relationship Type="http://schemas.openxmlformats.org/officeDocument/2006/relationships/slide" Target="/ppt/slides/slide6.xml" Id="R3ebd5ee532704b4a" /><Relationship Type="http://schemas.openxmlformats.org/officeDocument/2006/relationships/slide" Target="/ppt/slides/slide7.xml" Id="Rb52dabd7286a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b27391e28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c98c6e8846df" /><Relationship Type="http://schemas.openxmlformats.org/officeDocument/2006/relationships/theme" Target="/ppt/slideMasters/theme/theme1.xml" Id="Re69ee8a81b2f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9c98c6e88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f10184094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1e5ddbd0f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c56d54b2f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da5ef505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8480620144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d2622243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5cb67472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7 830 313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23 140 671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31 233 921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 KÅRE KNOTTEN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GURSKEVIK VATTØY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GURSKEVIK KNOTTEN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GURSKEVIK KNOTTEN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eldar@knotten.com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WESTGROUP AS</a:t>
            </a:r>
          </a:p>
        </p:txBody>
      </p:sp>
    </p:spTree>
  </p:cSld>
  <p:clrMapOvr>
    <a:masterClrMapping xmlns:a="http://schemas.openxmlformats.org/drawingml/2006/main"/>
  </p:clrMapOvr>
</p:sld>
</file>