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87da31f3c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17d24283a49b3"/>
  </p:sldMasterIdLst>
  <p:sldIdLst>
    <p:sldId xmlns:r="http://schemas.openxmlformats.org/officeDocument/2006/relationships" id="256" r:id="R6c9b5a242b2f47da"/>
    <p:sldId xmlns:r="http://schemas.openxmlformats.org/officeDocument/2006/relationships" id="257" r:id="R2332a20206ef49fa"/>
    <p:sldId xmlns:r="http://schemas.openxmlformats.org/officeDocument/2006/relationships" id="258" r:id="R5347cb2db92e49e5"/>
    <p:sldId xmlns:r="http://schemas.openxmlformats.org/officeDocument/2006/relationships" id="259" r:id="Rdfd60e1ce47f40f2"/>
    <p:sldId xmlns:r="http://schemas.openxmlformats.org/officeDocument/2006/relationships" id="260" r:id="R723f334b0af14008"/>
    <p:sldId xmlns:r="http://schemas.openxmlformats.org/officeDocument/2006/relationships" id="261" r:id="R09b518026d9041f0"/>
    <p:sldId xmlns:r="http://schemas.openxmlformats.org/officeDocument/2006/relationships" id="262" r:id="R79d15cd8d61c4c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17d24283a49b3" /><Relationship Type="http://schemas.openxmlformats.org/officeDocument/2006/relationships/slide" Target="/ppt/slides/slide1.xml" Id="R6c9b5a242b2f47da" /><Relationship Type="http://schemas.openxmlformats.org/officeDocument/2006/relationships/slide" Target="/ppt/slides/slide2.xml" Id="R2332a20206ef49fa" /><Relationship Type="http://schemas.openxmlformats.org/officeDocument/2006/relationships/slide" Target="/ppt/slides/slide3.xml" Id="R5347cb2db92e49e5" /><Relationship Type="http://schemas.openxmlformats.org/officeDocument/2006/relationships/slide" Target="/ppt/slides/slide4.xml" Id="Rdfd60e1ce47f40f2" /><Relationship Type="http://schemas.openxmlformats.org/officeDocument/2006/relationships/slide" Target="/ppt/slides/slide5.xml" Id="R723f334b0af14008" /><Relationship Type="http://schemas.openxmlformats.org/officeDocument/2006/relationships/slide" Target="/ppt/slides/slide6.xml" Id="R09b518026d9041f0" /><Relationship Type="http://schemas.openxmlformats.org/officeDocument/2006/relationships/slide" Target="/ppt/slides/slide7.xml" Id="R79d15cd8d61c4c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90449a68d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807578fdb4913" /><Relationship Type="http://schemas.openxmlformats.org/officeDocument/2006/relationships/theme" Target="/ppt/slideMasters/theme/theme1.xml" Id="R6c70f579640245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c807578fdb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abb750a60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0f5a5df6248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ca6e6873a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1cb92950a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5c654aa8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d602a5e7249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fb1f361a6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CONVARIG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CONVARIG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19 548 000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18 757 000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160 788 000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169 629 000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LYHUS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JOHANNE GUSTAVSEN LYHUS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LISETTE LYHUS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988 816 647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CONVARIG AS</a:t>
            </a:r>
          </a:p>
        </p:txBody>
      </p:sp>
    </p:spTree>
  </p:cSld>
  <p:clrMapOvr>
    <a:masterClrMapping xmlns:a="http://schemas.openxmlformats.org/drawingml/2006/main"/>
  </p:clrMapOvr>
</p:sld>
</file>