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4022d9b7f0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4ae06eecda4deb"/>
  </p:sldMasterIdLst>
  <p:sldIdLst>
    <p:sldId xmlns:r="http://schemas.openxmlformats.org/officeDocument/2006/relationships" id="256" r:id="Rc46f006b26e94d84"/>
    <p:sldId xmlns:r="http://schemas.openxmlformats.org/officeDocument/2006/relationships" id="257" r:id="R3dc39738b72e478d"/>
    <p:sldId xmlns:r="http://schemas.openxmlformats.org/officeDocument/2006/relationships" id="258" r:id="R6b487bddc9de4a62"/>
    <p:sldId xmlns:r="http://schemas.openxmlformats.org/officeDocument/2006/relationships" id="259" r:id="R9fa630b1a3974b2e"/>
    <p:sldId xmlns:r="http://schemas.openxmlformats.org/officeDocument/2006/relationships" id="260" r:id="Ra0fbe108a951471b"/>
    <p:sldId xmlns:r="http://schemas.openxmlformats.org/officeDocument/2006/relationships" id="261" r:id="R2206914d7f93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ae06eecda4deb" /><Relationship Type="http://schemas.openxmlformats.org/officeDocument/2006/relationships/slide" Target="/ppt/slides/slide1.xml" Id="Rc46f006b26e94d84" /><Relationship Type="http://schemas.openxmlformats.org/officeDocument/2006/relationships/slide" Target="/ppt/slides/slide2.xml" Id="R3dc39738b72e478d" /><Relationship Type="http://schemas.openxmlformats.org/officeDocument/2006/relationships/slide" Target="/ppt/slides/slide3.xml" Id="R6b487bddc9de4a62" /><Relationship Type="http://schemas.openxmlformats.org/officeDocument/2006/relationships/slide" Target="/ppt/slides/slide4.xml" Id="R9fa630b1a3974b2e" /><Relationship Type="http://schemas.openxmlformats.org/officeDocument/2006/relationships/slide" Target="/ppt/slides/slide5.xml" Id="Ra0fbe108a951471b" /><Relationship Type="http://schemas.openxmlformats.org/officeDocument/2006/relationships/slide" Target="/ppt/slides/slide6.xml" Id="R2206914d7f93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c3ac2eb1d4b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0fe5f7def427f" /><Relationship Type="http://schemas.openxmlformats.org/officeDocument/2006/relationships/theme" Target="/ppt/slideMasters/theme/theme1.xml" Id="Re77e5b1848fe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0fe5f7def42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125cceda14d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09e765d2b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97382164a40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9e802d6da44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28137ff054a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6e85da6fd49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 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432 893 301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469 969 471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Eckersbergs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