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7de18751946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7320f1d584718"/>
  </p:sldMasterIdLst>
  <p:sldIdLst>
    <p:sldId xmlns:r="http://schemas.openxmlformats.org/officeDocument/2006/relationships" id="256" r:id="Rdd186d2be4d843a0"/>
    <p:sldId xmlns:r="http://schemas.openxmlformats.org/officeDocument/2006/relationships" id="257" r:id="R9ad3df76cf1648d6"/>
    <p:sldId xmlns:r="http://schemas.openxmlformats.org/officeDocument/2006/relationships" id="258" r:id="R5455cc5dbe5f4475"/>
    <p:sldId xmlns:r="http://schemas.openxmlformats.org/officeDocument/2006/relationships" id="259" r:id="R06bcb60f21e142c2"/>
    <p:sldId xmlns:r="http://schemas.openxmlformats.org/officeDocument/2006/relationships" id="260" r:id="R1c8e99b98a1e440a"/>
    <p:sldId xmlns:r="http://schemas.openxmlformats.org/officeDocument/2006/relationships" id="261" r:id="R7f0efc7a56474ff0"/>
    <p:sldId xmlns:r="http://schemas.openxmlformats.org/officeDocument/2006/relationships" id="262" r:id="R0aa04b0c590d40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7320f1d584718" /><Relationship Type="http://schemas.openxmlformats.org/officeDocument/2006/relationships/slide" Target="/ppt/slides/slide1.xml" Id="Rdd186d2be4d843a0" /><Relationship Type="http://schemas.openxmlformats.org/officeDocument/2006/relationships/slide" Target="/ppt/slides/slide2.xml" Id="R9ad3df76cf1648d6" /><Relationship Type="http://schemas.openxmlformats.org/officeDocument/2006/relationships/slide" Target="/ppt/slides/slide3.xml" Id="R5455cc5dbe5f4475" /><Relationship Type="http://schemas.openxmlformats.org/officeDocument/2006/relationships/slide" Target="/ppt/slides/slide4.xml" Id="R06bcb60f21e142c2" /><Relationship Type="http://schemas.openxmlformats.org/officeDocument/2006/relationships/slide" Target="/ppt/slides/slide5.xml" Id="R1c8e99b98a1e440a" /><Relationship Type="http://schemas.openxmlformats.org/officeDocument/2006/relationships/slide" Target="/ppt/slides/slide6.xml" Id="R7f0efc7a56474ff0" /><Relationship Type="http://schemas.openxmlformats.org/officeDocument/2006/relationships/slide" Target="/ppt/slides/slide7.xml" Id="R0aa04b0c590d40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50905aec3942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1d152fc7c4f73" /><Relationship Type="http://schemas.openxmlformats.org/officeDocument/2006/relationships/theme" Target="/ppt/slideMasters/theme/theme1.xml" Id="Rae0599d3fe40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91d152fc7c4f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ea6a367a54b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439a4cf9a4e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30551aa704d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af6f3f3f047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2643a9fe648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89c608c2d49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d0858fd9648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KARLSVOGNEN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KARLSVOGNEN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KARLSVOGNEN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KARLSVOGNEN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KARLSVOGNEN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KARLSVOGNEN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435 460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48 091 438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55 806 335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KARLSVOGNEN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HOEL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SKANCKE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KARLSVOGNEN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Karlsvognen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2315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malermester@skancke.no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988 839 906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KARLSVOGNEN HOLDING AS</a:t>
            </a:r>
          </a:p>
        </p:txBody>
      </p:sp>
    </p:spTree>
  </p:cSld>
  <p:clrMapOvr>
    <a:masterClrMapping xmlns:a="http://schemas.openxmlformats.org/drawingml/2006/main"/>
  </p:clrMapOvr>
</p:sld>
</file>