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79558c661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fcdc635634de4"/>
  </p:sldMasterIdLst>
  <p:sldIdLst>
    <p:sldId xmlns:r="http://schemas.openxmlformats.org/officeDocument/2006/relationships" id="256" r:id="Rcb86def1e1d641f9"/>
    <p:sldId xmlns:r="http://schemas.openxmlformats.org/officeDocument/2006/relationships" id="257" r:id="Rda31a6d70bf947e6"/>
    <p:sldId xmlns:r="http://schemas.openxmlformats.org/officeDocument/2006/relationships" id="258" r:id="R9cfbdceb811847f5"/>
    <p:sldId xmlns:r="http://schemas.openxmlformats.org/officeDocument/2006/relationships" id="259" r:id="R041917e7b74b4f5a"/>
    <p:sldId xmlns:r="http://schemas.openxmlformats.org/officeDocument/2006/relationships" id="260" r:id="Rbb60cc4adaf046d6"/>
    <p:sldId xmlns:r="http://schemas.openxmlformats.org/officeDocument/2006/relationships" id="261" r:id="Rfac6aff29b884d24"/>
    <p:sldId xmlns:r="http://schemas.openxmlformats.org/officeDocument/2006/relationships" id="262" r:id="R116c210c97d2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fcdc635634de4" /><Relationship Type="http://schemas.openxmlformats.org/officeDocument/2006/relationships/slide" Target="/ppt/slides/slide1.xml" Id="Rcb86def1e1d641f9" /><Relationship Type="http://schemas.openxmlformats.org/officeDocument/2006/relationships/slide" Target="/ppt/slides/slide2.xml" Id="Rda31a6d70bf947e6" /><Relationship Type="http://schemas.openxmlformats.org/officeDocument/2006/relationships/slide" Target="/ppt/slides/slide3.xml" Id="R9cfbdceb811847f5" /><Relationship Type="http://schemas.openxmlformats.org/officeDocument/2006/relationships/slide" Target="/ppt/slides/slide4.xml" Id="R041917e7b74b4f5a" /><Relationship Type="http://schemas.openxmlformats.org/officeDocument/2006/relationships/slide" Target="/ppt/slides/slide5.xml" Id="Rbb60cc4adaf046d6" /><Relationship Type="http://schemas.openxmlformats.org/officeDocument/2006/relationships/slide" Target="/ppt/slides/slide6.xml" Id="Rfac6aff29b884d24" /><Relationship Type="http://schemas.openxmlformats.org/officeDocument/2006/relationships/slide" Target="/ppt/slides/slide7.xml" Id="R116c210c97d2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8e61a4d1e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c523255e2457c" /><Relationship Type="http://schemas.openxmlformats.org/officeDocument/2006/relationships/theme" Target="/ppt/slideMasters/theme/theme1.xml" Id="R5ff05f2343de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c523255e2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254a8545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5f4ec0e4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fe110b622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40fcc57b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9de1cbf5d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cb4ccecd1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c399a0c0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SKJEVLINGEN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SKJEVLINGEN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SKJEVLINGEN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SKJEVLINGEN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SKJEVLINGEN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10 046 391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SKJEVLINGEN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BRUN SØRLIE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BRUN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BRUN SØRLIE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BRUN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SKJEVLINGEN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Elisabeth Brun, Georgernes verft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988 850 667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SKJEVLINGEN AS</a:t>
            </a:r>
          </a:p>
        </p:txBody>
      </p:sp>
    </p:spTree>
  </p:cSld>
  <p:clrMapOvr>
    <a:masterClrMapping xmlns:a="http://schemas.openxmlformats.org/drawingml/2006/main"/>
  </p:clrMapOvr>
</p:sld>
</file>