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a081c79e6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4f9faaf03411d"/>
  </p:sldMasterIdLst>
  <p:sldIdLst>
    <p:sldId xmlns:r="http://schemas.openxmlformats.org/officeDocument/2006/relationships" id="256" r:id="R8e348ee6a46d4071"/>
    <p:sldId xmlns:r="http://schemas.openxmlformats.org/officeDocument/2006/relationships" id="257" r:id="Rcb1224b3fb4e4abd"/>
    <p:sldId xmlns:r="http://schemas.openxmlformats.org/officeDocument/2006/relationships" id="258" r:id="Rd91494c84ba14b28"/>
    <p:sldId xmlns:r="http://schemas.openxmlformats.org/officeDocument/2006/relationships" id="259" r:id="Ra19d4400376744fb"/>
    <p:sldId xmlns:r="http://schemas.openxmlformats.org/officeDocument/2006/relationships" id="260" r:id="R278b28eb0a404dfe"/>
    <p:sldId xmlns:r="http://schemas.openxmlformats.org/officeDocument/2006/relationships" id="261" r:id="R8c38f1de194f4067"/>
    <p:sldId xmlns:r="http://schemas.openxmlformats.org/officeDocument/2006/relationships" id="262" r:id="Rcf0de2a5c984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4f9faaf03411d" /><Relationship Type="http://schemas.openxmlformats.org/officeDocument/2006/relationships/slide" Target="/ppt/slides/slide1.xml" Id="R8e348ee6a46d4071" /><Relationship Type="http://schemas.openxmlformats.org/officeDocument/2006/relationships/slide" Target="/ppt/slides/slide2.xml" Id="Rcb1224b3fb4e4abd" /><Relationship Type="http://schemas.openxmlformats.org/officeDocument/2006/relationships/slide" Target="/ppt/slides/slide3.xml" Id="Rd91494c84ba14b28" /><Relationship Type="http://schemas.openxmlformats.org/officeDocument/2006/relationships/slide" Target="/ppt/slides/slide4.xml" Id="Ra19d4400376744fb" /><Relationship Type="http://schemas.openxmlformats.org/officeDocument/2006/relationships/slide" Target="/ppt/slides/slide5.xml" Id="R278b28eb0a404dfe" /><Relationship Type="http://schemas.openxmlformats.org/officeDocument/2006/relationships/slide" Target="/ppt/slides/slide6.xml" Id="R8c38f1de194f4067" /><Relationship Type="http://schemas.openxmlformats.org/officeDocument/2006/relationships/slide" Target="/ppt/slides/slide7.xml" Id="Rcf0de2a5c984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e064efa6e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76da09f24019" /><Relationship Type="http://schemas.openxmlformats.org/officeDocument/2006/relationships/theme" Target="/ppt/slideMasters/theme/theme1.xml" Id="R54dbabbf8a6f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476da09f2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68808f1d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3cdc5ecb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765064eb2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c5637d680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b8fda02a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2a4cb5f7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0c9d1035e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