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97478b413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6d5d3aa534d60"/>
  </p:sldMasterIdLst>
  <p:sldIdLst>
    <p:sldId xmlns:r="http://schemas.openxmlformats.org/officeDocument/2006/relationships" id="256" r:id="R7b992459374641fc"/>
    <p:sldId xmlns:r="http://schemas.openxmlformats.org/officeDocument/2006/relationships" id="257" r:id="R1940e15b1e0f48e8"/>
    <p:sldId xmlns:r="http://schemas.openxmlformats.org/officeDocument/2006/relationships" id="258" r:id="R05817c112fd64108"/>
    <p:sldId xmlns:r="http://schemas.openxmlformats.org/officeDocument/2006/relationships" id="259" r:id="Rdc6002f41db9464a"/>
    <p:sldId xmlns:r="http://schemas.openxmlformats.org/officeDocument/2006/relationships" id="260" r:id="Rb829e910188c461a"/>
    <p:sldId xmlns:r="http://schemas.openxmlformats.org/officeDocument/2006/relationships" id="261" r:id="R01ae1114c9dd44f1"/>
    <p:sldId xmlns:r="http://schemas.openxmlformats.org/officeDocument/2006/relationships" id="262" r:id="R7ab4065c2a94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6d5d3aa534d60" /><Relationship Type="http://schemas.openxmlformats.org/officeDocument/2006/relationships/slide" Target="/ppt/slides/slide1.xml" Id="R7b992459374641fc" /><Relationship Type="http://schemas.openxmlformats.org/officeDocument/2006/relationships/slide" Target="/ppt/slides/slide2.xml" Id="R1940e15b1e0f48e8" /><Relationship Type="http://schemas.openxmlformats.org/officeDocument/2006/relationships/slide" Target="/ppt/slides/slide3.xml" Id="R05817c112fd64108" /><Relationship Type="http://schemas.openxmlformats.org/officeDocument/2006/relationships/slide" Target="/ppt/slides/slide4.xml" Id="Rdc6002f41db9464a" /><Relationship Type="http://schemas.openxmlformats.org/officeDocument/2006/relationships/slide" Target="/ppt/slides/slide5.xml" Id="Rb829e910188c461a" /><Relationship Type="http://schemas.openxmlformats.org/officeDocument/2006/relationships/slide" Target="/ppt/slides/slide6.xml" Id="R01ae1114c9dd44f1" /><Relationship Type="http://schemas.openxmlformats.org/officeDocument/2006/relationships/slide" Target="/ppt/slides/slide7.xml" Id="R7ab4065c2a94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f7641c74d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11c603764170" /><Relationship Type="http://schemas.openxmlformats.org/officeDocument/2006/relationships/theme" Target="/ppt/slideMasters/theme/theme1.xml" Id="R580a09b6e90f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211c60376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c6580352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94ffe084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f81b82b9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42f311dc1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550b5da8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f6bb7b37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07689703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