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39a553d73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4d54f6ea14061"/>
  </p:sldMasterIdLst>
  <p:sldIdLst>
    <p:sldId xmlns:r="http://schemas.openxmlformats.org/officeDocument/2006/relationships" id="256" r:id="R710dedb99a044aa2"/>
    <p:sldId xmlns:r="http://schemas.openxmlformats.org/officeDocument/2006/relationships" id="257" r:id="R187ad87935104831"/>
    <p:sldId xmlns:r="http://schemas.openxmlformats.org/officeDocument/2006/relationships" id="258" r:id="Rd88261d62b7c4869"/>
    <p:sldId xmlns:r="http://schemas.openxmlformats.org/officeDocument/2006/relationships" id="259" r:id="Rd35b027847fc4c37"/>
    <p:sldId xmlns:r="http://schemas.openxmlformats.org/officeDocument/2006/relationships" id="260" r:id="R2b22a62f341047e0"/>
    <p:sldId xmlns:r="http://schemas.openxmlformats.org/officeDocument/2006/relationships" id="261" r:id="R7a7a6fba3dc34d72"/>
    <p:sldId xmlns:r="http://schemas.openxmlformats.org/officeDocument/2006/relationships" id="262" r:id="Rf9da2cae236d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4d54f6ea14061" /><Relationship Type="http://schemas.openxmlformats.org/officeDocument/2006/relationships/slide" Target="/ppt/slides/slide1.xml" Id="R710dedb99a044aa2" /><Relationship Type="http://schemas.openxmlformats.org/officeDocument/2006/relationships/slide" Target="/ppt/slides/slide2.xml" Id="R187ad87935104831" /><Relationship Type="http://schemas.openxmlformats.org/officeDocument/2006/relationships/slide" Target="/ppt/slides/slide3.xml" Id="Rd88261d62b7c4869" /><Relationship Type="http://schemas.openxmlformats.org/officeDocument/2006/relationships/slide" Target="/ppt/slides/slide4.xml" Id="Rd35b027847fc4c37" /><Relationship Type="http://schemas.openxmlformats.org/officeDocument/2006/relationships/slide" Target="/ppt/slides/slide5.xml" Id="R2b22a62f341047e0" /><Relationship Type="http://schemas.openxmlformats.org/officeDocument/2006/relationships/slide" Target="/ppt/slides/slide6.xml" Id="R7a7a6fba3dc34d72" /><Relationship Type="http://schemas.openxmlformats.org/officeDocument/2006/relationships/slide" Target="/ppt/slides/slide7.xml" Id="Rf9da2cae236d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449669bb4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5db098864216" /><Relationship Type="http://schemas.openxmlformats.org/officeDocument/2006/relationships/theme" Target="/ppt/slideMasters/theme/theme1.xml" Id="Rb1fbb7549721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65db09886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4df996bb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768f9c88d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bcf9c608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e14c50ae8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93cb11df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a71f2c0c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80f920c4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