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96dbb674f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6d9adbc184429"/>
  </p:sldMasterIdLst>
  <p:sldIdLst>
    <p:sldId xmlns:r="http://schemas.openxmlformats.org/officeDocument/2006/relationships" id="256" r:id="R5b6490cf48f0418d"/>
    <p:sldId xmlns:r="http://schemas.openxmlformats.org/officeDocument/2006/relationships" id="257" r:id="Rf7943f67cb96477e"/>
    <p:sldId xmlns:r="http://schemas.openxmlformats.org/officeDocument/2006/relationships" id="258" r:id="R4dce59314b6f4d66"/>
    <p:sldId xmlns:r="http://schemas.openxmlformats.org/officeDocument/2006/relationships" id="259" r:id="Rde279b015cba4131"/>
    <p:sldId xmlns:r="http://schemas.openxmlformats.org/officeDocument/2006/relationships" id="260" r:id="Ra429794f968849e3"/>
    <p:sldId xmlns:r="http://schemas.openxmlformats.org/officeDocument/2006/relationships" id="261" r:id="R3f04a4a4dd7e4b9a"/>
    <p:sldId xmlns:r="http://schemas.openxmlformats.org/officeDocument/2006/relationships" id="262" r:id="Rc1124aca01bd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6d9adbc184429" /><Relationship Type="http://schemas.openxmlformats.org/officeDocument/2006/relationships/slide" Target="/ppt/slides/slide1.xml" Id="R5b6490cf48f0418d" /><Relationship Type="http://schemas.openxmlformats.org/officeDocument/2006/relationships/slide" Target="/ppt/slides/slide2.xml" Id="Rf7943f67cb96477e" /><Relationship Type="http://schemas.openxmlformats.org/officeDocument/2006/relationships/slide" Target="/ppt/slides/slide3.xml" Id="R4dce59314b6f4d66" /><Relationship Type="http://schemas.openxmlformats.org/officeDocument/2006/relationships/slide" Target="/ppt/slides/slide4.xml" Id="Rde279b015cba4131" /><Relationship Type="http://schemas.openxmlformats.org/officeDocument/2006/relationships/slide" Target="/ppt/slides/slide5.xml" Id="Ra429794f968849e3" /><Relationship Type="http://schemas.openxmlformats.org/officeDocument/2006/relationships/slide" Target="/ppt/slides/slide6.xml" Id="R3f04a4a4dd7e4b9a" /><Relationship Type="http://schemas.openxmlformats.org/officeDocument/2006/relationships/slide" Target="/ppt/slides/slide7.xml" Id="Rc1124aca01bd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470c3956e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45001d6b43ed" /><Relationship Type="http://schemas.openxmlformats.org/officeDocument/2006/relationships/theme" Target="/ppt/slideMasters/theme/theme1.xml" Id="R3a8a6d849f5d4d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e45001d6b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ad262b2540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0dc43b6e1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cde1160e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4c098749445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68026ec64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24bb99f849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6cbb51d4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15 296 311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87 750 919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87 751 609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 alle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kristin.dju@gmail.com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HOLDING AS</a:t>
            </a:r>
          </a:p>
        </p:txBody>
      </p:sp>
    </p:spTree>
  </p:cSld>
  <p:clrMapOvr>
    <a:masterClrMapping xmlns:a="http://schemas.openxmlformats.org/drawingml/2006/main"/>
  </p:clrMapOvr>
</p:sld>
</file>