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dfcebe7f1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ea83cf6144758"/>
  </p:sldMasterIdLst>
  <p:sldIdLst>
    <p:sldId xmlns:r="http://schemas.openxmlformats.org/officeDocument/2006/relationships" id="256" r:id="R5f1e578be1584549"/>
    <p:sldId xmlns:r="http://schemas.openxmlformats.org/officeDocument/2006/relationships" id="257" r:id="R963567ea975349f7"/>
    <p:sldId xmlns:r="http://schemas.openxmlformats.org/officeDocument/2006/relationships" id="258" r:id="Rc1c738728bbe49a0"/>
    <p:sldId xmlns:r="http://schemas.openxmlformats.org/officeDocument/2006/relationships" id="259" r:id="R49b9a6fc59b84fc6"/>
    <p:sldId xmlns:r="http://schemas.openxmlformats.org/officeDocument/2006/relationships" id="260" r:id="R5e8901a8b6ed4a1b"/>
    <p:sldId xmlns:r="http://schemas.openxmlformats.org/officeDocument/2006/relationships" id="261" r:id="R76796c1025984fae"/>
    <p:sldId xmlns:r="http://schemas.openxmlformats.org/officeDocument/2006/relationships" id="262" r:id="Re38fa025437e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ea83cf6144758" /><Relationship Type="http://schemas.openxmlformats.org/officeDocument/2006/relationships/slide" Target="/ppt/slides/slide1.xml" Id="R5f1e578be1584549" /><Relationship Type="http://schemas.openxmlformats.org/officeDocument/2006/relationships/slide" Target="/ppt/slides/slide2.xml" Id="R963567ea975349f7" /><Relationship Type="http://schemas.openxmlformats.org/officeDocument/2006/relationships/slide" Target="/ppt/slides/slide3.xml" Id="Rc1c738728bbe49a0" /><Relationship Type="http://schemas.openxmlformats.org/officeDocument/2006/relationships/slide" Target="/ppt/slides/slide4.xml" Id="R49b9a6fc59b84fc6" /><Relationship Type="http://schemas.openxmlformats.org/officeDocument/2006/relationships/slide" Target="/ppt/slides/slide5.xml" Id="R5e8901a8b6ed4a1b" /><Relationship Type="http://schemas.openxmlformats.org/officeDocument/2006/relationships/slide" Target="/ppt/slides/slide6.xml" Id="R76796c1025984fae" /><Relationship Type="http://schemas.openxmlformats.org/officeDocument/2006/relationships/slide" Target="/ppt/slides/slide7.xml" Id="Re38fa025437e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20e9101ef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319bade7f4219" /><Relationship Type="http://schemas.openxmlformats.org/officeDocument/2006/relationships/theme" Target="/ppt/slideMasters/theme/theme1.xml" Id="R0e3f27117ad6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319bade7f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476caa4b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ba7c1d7d5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19619a2cb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a688babfe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87171e445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a4dd1d6d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bb24e9b8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BRH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12 140 808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47 374 818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51 156 706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ROGER SANDVIK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92 14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988 872 377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