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3fdc51983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6f88b96704688"/>
  </p:sldMasterIdLst>
  <p:sldIdLst>
    <p:sldId xmlns:r="http://schemas.openxmlformats.org/officeDocument/2006/relationships" id="256" r:id="Rb4060188cbb2460a"/>
    <p:sldId xmlns:r="http://schemas.openxmlformats.org/officeDocument/2006/relationships" id="257" r:id="Rda5c86254980483a"/>
    <p:sldId xmlns:r="http://schemas.openxmlformats.org/officeDocument/2006/relationships" id="258" r:id="Rdaf8cd19cd2c46b6"/>
    <p:sldId xmlns:r="http://schemas.openxmlformats.org/officeDocument/2006/relationships" id="259" r:id="R77249062e2984df7"/>
    <p:sldId xmlns:r="http://schemas.openxmlformats.org/officeDocument/2006/relationships" id="260" r:id="R787f4381997f4fc9"/>
    <p:sldId xmlns:r="http://schemas.openxmlformats.org/officeDocument/2006/relationships" id="261" r:id="R679dc5b9eddb41bd"/>
    <p:sldId xmlns:r="http://schemas.openxmlformats.org/officeDocument/2006/relationships" id="262" r:id="R80a25cda1882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6f88b96704688" /><Relationship Type="http://schemas.openxmlformats.org/officeDocument/2006/relationships/slide" Target="/ppt/slides/slide1.xml" Id="Rb4060188cbb2460a" /><Relationship Type="http://schemas.openxmlformats.org/officeDocument/2006/relationships/slide" Target="/ppt/slides/slide2.xml" Id="Rda5c86254980483a" /><Relationship Type="http://schemas.openxmlformats.org/officeDocument/2006/relationships/slide" Target="/ppt/slides/slide3.xml" Id="Rdaf8cd19cd2c46b6" /><Relationship Type="http://schemas.openxmlformats.org/officeDocument/2006/relationships/slide" Target="/ppt/slides/slide4.xml" Id="R77249062e2984df7" /><Relationship Type="http://schemas.openxmlformats.org/officeDocument/2006/relationships/slide" Target="/ppt/slides/slide5.xml" Id="R787f4381997f4fc9" /><Relationship Type="http://schemas.openxmlformats.org/officeDocument/2006/relationships/slide" Target="/ppt/slides/slide6.xml" Id="R679dc5b9eddb41bd" /><Relationship Type="http://schemas.openxmlformats.org/officeDocument/2006/relationships/slide" Target="/ppt/slides/slide7.xml" Id="R80a25cda1882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517f6915d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3b2f44e7475d" /><Relationship Type="http://schemas.openxmlformats.org/officeDocument/2006/relationships/theme" Target="/ppt/slideMasters/theme/theme1.xml" Id="R3a5d04f75c75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83b2f44e7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0f7702c0d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37967a00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d92925352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c8f2b3a3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e212c1c40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378d7f0a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55865ce9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