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1c775ab7154c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f2e754d7e444ce"/>
  </p:sldMasterIdLst>
  <p:sldIdLst>
    <p:sldId xmlns:r="http://schemas.openxmlformats.org/officeDocument/2006/relationships" id="256" r:id="R53a56c6a5f6e4931"/>
    <p:sldId xmlns:r="http://schemas.openxmlformats.org/officeDocument/2006/relationships" id="257" r:id="Rd1db35b1a0654ef5"/>
    <p:sldId xmlns:r="http://schemas.openxmlformats.org/officeDocument/2006/relationships" id="258" r:id="R62b93ca7dfcd4818"/>
    <p:sldId xmlns:r="http://schemas.openxmlformats.org/officeDocument/2006/relationships" id="259" r:id="R74138468f1e34f86"/>
    <p:sldId xmlns:r="http://schemas.openxmlformats.org/officeDocument/2006/relationships" id="260" r:id="Rc304ade663084e2f"/>
    <p:sldId xmlns:r="http://schemas.openxmlformats.org/officeDocument/2006/relationships" id="261" r:id="R0c3e8f47b76b4230"/>
    <p:sldId xmlns:r="http://schemas.openxmlformats.org/officeDocument/2006/relationships" id="262" r:id="R86940d81918848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f2e754d7e444ce" /><Relationship Type="http://schemas.openxmlformats.org/officeDocument/2006/relationships/slide" Target="/ppt/slides/slide1.xml" Id="R53a56c6a5f6e4931" /><Relationship Type="http://schemas.openxmlformats.org/officeDocument/2006/relationships/slide" Target="/ppt/slides/slide2.xml" Id="Rd1db35b1a0654ef5" /><Relationship Type="http://schemas.openxmlformats.org/officeDocument/2006/relationships/slide" Target="/ppt/slides/slide3.xml" Id="R62b93ca7dfcd4818" /><Relationship Type="http://schemas.openxmlformats.org/officeDocument/2006/relationships/slide" Target="/ppt/slides/slide4.xml" Id="R74138468f1e34f86" /><Relationship Type="http://schemas.openxmlformats.org/officeDocument/2006/relationships/slide" Target="/ppt/slides/slide5.xml" Id="Rc304ade663084e2f" /><Relationship Type="http://schemas.openxmlformats.org/officeDocument/2006/relationships/slide" Target="/ppt/slides/slide6.xml" Id="R0c3e8f47b76b4230" /><Relationship Type="http://schemas.openxmlformats.org/officeDocument/2006/relationships/slide" Target="/ppt/slides/slide7.xml" Id="R86940d81918848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90f9d9dd0e4f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20ef44e8e4004" /><Relationship Type="http://schemas.openxmlformats.org/officeDocument/2006/relationships/theme" Target="/ppt/slideMasters/theme/theme1.xml" Id="R1ab3dfa8634e48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220ef44e8e40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d8433f6fa4e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3093499bc4c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f28a05f4242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7a056b1264f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a3eba22754a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464c9731a4a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a88bb7e9149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DATSUR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DATSUR AS ble etablert [år] og holder til i Sponvika.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1 543 436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7 897 897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8 975 937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RUSTAD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Korterødveien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1794 Sponvika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988 879 738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DATSUR AS</a:t>
            </a:r>
          </a:p>
        </p:txBody>
      </p:sp>
    </p:spTree>
  </p:cSld>
  <p:clrMapOvr>
    <a:masterClrMapping xmlns:a="http://schemas.openxmlformats.org/drawingml/2006/main"/>
  </p:clrMapOvr>
</p:sld>
</file>