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4c2047a3e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8ced1876f402a"/>
  </p:sldMasterIdLst>
  <p:sldIdLst>
    <p:sldId xmlns:r="http://schemas.openxmlformats.org/officeDocument/2006/relationships" id="256" r:id="R1d89b4a1d2bb4f35"/>
    <p:sldId xmlns:r="http://schemas.openxmlformats.org/officeDocument/2006/relationships" id="257" r:id="R3600517545394757"/>
    <p:sldId xmlns:r="http://schemas.openxmlformats.org/officeDocument/2006/relationships" id="258" r:id="R2828e81e396f48c7"/>
    <p:sldId xmlns:r="http://schemas.openxmlformats.org/officeDocument/2006/relationships" id="259" r:id="R9754f1e00cc14a80"/>
    <p:sldId xmlns:r="http://schemas.openxmlformats.org/officeDocument/2006/relationships" id="260" r:id="R95402ba47455418f"/>
    <p:sldId xmlns:r="http://schemas.openxmlformats.org/officeDocument/2006/relationships" id="261" r:id="Re029650ffb5a48f8"/>
    <p:sldId xmlns:r="http://schemas.openxmlformats.org/officeDocument/2006/relationships" id="262" r:id="R5d2dc9e77f9c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8ced1876f402a" /><Relationship Type="http://schemas.openxmlformats.org/officeDocument/2006/relationships/slide" Target="/ppt/slides/slide1.xml" Id="R1d89b4a1d2bb4f35" /><Relationship Type="http://schemas.openxmlformats.org/officeDocument/2006/relationships/slide" Target="/ppt/slides/slide2.xml" Id="R3600517545394757" /><Relationship Type="http://schemas.openxmlformats.org/officeDocument/2006/relationships/slide" Target="/ppt/slides/slide3.xml" Id="R2828e81e396f48c7" /><Relationship Type="http://schemas.openxmlformats.org/officeDocument/2006/relationships/slide" Target="/ppt/slides/slide4.xml" Id="R9754f1e00cc14a80" /><Relationship Type="http://schemas.openxmlformats.org/officeDocument/2006/relationships/slide" Target="/ppt/slides/slide5.xml" Id="R95402ba47455418f" /><Relationship Type="http://schemas.openxmlformats.org/officeDocument/2006/relationships/slide" Target="/ppt/slides/slide6.xml" Id="Re029650ffb5a48f8" /><Relationship Type="http://schemas.openxmlformats.org/officeDocument/2006/relationships/slide" Target="/ppt/slides/slide7.xml" Id="R5d2dc9e77f9c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a7283bc7e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9def006a4608" /><Relationship Type="http://schemas.openxmlformats.org/officeDocument/2006/relationships/theme" Target="/ppt/slideMasters/theme/theme1.xml" Id="Rb054476d8932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b9def006a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4ae02de1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4e82e13e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c0a5a742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936caf43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2ba59dce9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4a140113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7e8a3b19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KRÅTUN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255 256 676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256 092 373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ANDREAS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AUDUN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HENRIK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ANNE B ØVSTEDAL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Finnebrekka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20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