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e2bead336e41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423743874b44a5"/>
  </p:sldMasterIdLst>
  <p:sldIdLst>
    <p:sldId xmlns:r="http://schemas.openxmlformats.org/officeDocument/2006/relationships" id="256" r:id="R66086013b0594ca1"/>
    <p:sldId xmlns:r="http://schemas.openxmlformats.org/officeDocument/2006/relationships" id="257" r:id="R811833543a65424c"/>
    <p:sldId xmlns:r="http://schemas.openxmlformats.org/officeDocument/2006/relationships" id="258" r:id="Rba8cbb0186ca408d"/>
    <p:sldId xmlns:r="http://schemas.openxmlformats.org/officeDocument/2006/relationships" id="259" r:id="Re57bd0d885b24e23"/>
    <p:sldId xmlns:r="http://schemas.openxmlformats.org/officeDocument/2006/relationships" id="260" r:id="R9973dac7404a4490"/>
    <p:sldId xmlns:r="http://schemas.openxmlformats.org/officeDocument/2006/relationships" id="261" r:id="R0f51b809f2394377"/>
    <p:sldId xmlns:r="http://schemas.openxmlformats.org/officeDocument/2006/relationships" id="262" r:id="Re38f3971436342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423743874b44a5" /><Relationship Type="http://schemas.openxmlformats.org/officeDocument/2006/relationships/slide" Target="/ppt/slides/slide1.xml" Id="R66086013b0594ca1" /><Relationship Type="http://schemas.openxmlformats.org/officeDocument/2006/relationships/slide" Target="/ppt/slides/slide2.xml" Id="R811833543a65424c" /><Relationship Type="http://schemas.openxmlformats.org/officeDocument/2006/relationships/slide" Target="/ppt/slides/slide3.xml" Id="Rba8cbb0186ca408d" /><Relationship Type="http://schemas.openxmlformats.org/officeDocument/2006/relationships/slide" Target="/ppt/slides/slide4.xml" Id="Re57bd0d885b24e23" /><Relationship Type="http://schemas.openxmlformats.org/officeDocument/2006/relationships/slide" Target="/ppt/slides/slide5.xml" Id="R9973dac7404a4490" /><Relationship Type="http://schemas.openxmlformats.org/officeDocument/2006/relationships/slide" Target="/ppt/slides/slide6.xml" Id="R0f51b809f2394377" /><Relationship Type="http://schemas.openxmlformats.org/officeDocument/2006/relationships/slide" Target="/ppt/slides/slide7.xml" Id="Re38f3971436342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cdb2b42c2b545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4db9074f2b4659" /><Relationship Type="http://schemas.openxmlformats.org/officeDocument/2006/relationships/theme" Target="/ppt/slideMasters/theme/theme1.xml" Id="R96c11b86497341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94db9074f2b46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ca665f8ef3441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f2484e8e5e4f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49b1bb8e5a42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5dbabca3424c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94c230fb804ba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99d83a3905404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0ee9b4b6b4f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MAGNAR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MAGNAR INVEST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−291 007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1 460 891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11 792 921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12 037 235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MAGNAR ESPEDAL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Øvreveien 9A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4316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988 890 898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MAGNAR INVEST AS</a:t>
            </a:r>
          </a:p>
        </p:txBody>
      </p:sp>
    </p:spTree>
  </p:cSld>
  <p:clrMapOvr>
    <a:masterClrMapping xmlns:a="http://schemas.openxmlformats.org/drawingml/2006/main"/>
  </p:clrMapOvr>
</p:sld>
</file>