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3964aae30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552dc5acd4fbb"/>
  </p:sldMasterIdLst>
  <p:sldIdLst>
    <p:sldId xmlns:r="http://schemas.openxmlformats.org/officeDocument/2006/relationships" id="256" r:id="R5dd120fda95e4a66"/>
    <p:sldId xmlns:r="http://schemas.openxmlformats.org/officeDocument/2006/relationships" id="257" r:id="Rbfc6c4f15fba43fd"/>
    <p:sldId xmlns:r="http://schemas.openxmlformats.org/officeDocument/2006/relationships" id="258" r:id="Rd915f92a987d4cf2"/>
    <p:sldId xmlns:r="http://schemas.openxmlformats.org/officeDocument/2006/relationships" id="259" r:id="R239c561212344e7a"/>
    <p:sldId xmlns:r="http://schemas.openxmlformats.org/officeDocument/2006/relationships" id="260" r:id="Rb279daacdd5f4cc7"/>
    <p:sldId xmlns:r="http://schemas.openxmlformats.org/officeDocument/2006/relationships" id="261" r:id="Rd1f8566110c549eb"/>
    <p:sldId xmlns:r="http://schemas.openxmlformats.org/officeDocument/2006/relationships" id="262" r:id="Rf068075efd2e46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552dc5acd4fbb" /><Relationship Type="http://schemas.openxmlformats.org/officeDocument/2006/relationships/slide" Target="/ppt/slides/slide1.xml" Id="R5dd120fda95e4a66" /><Relationship Type="http://schemas.openxmlformats.org/officeDocument/2006/relationships/slide" Target="/ppt/slides/slide2.xml" Id="Rbfc6c4f15fba43fd" /><Relationship Type="http://schemas.openxmlformats.org/officeDocument/2006/relationships/slide" Target="/ppt/slides/slide3.xml" Id="Rd915f92a987d4cf2" /><Relationship Type="http://schemas.openxmlformats.org/officeDocument/2006/relationships/slide" Target="/ppt/slides/slide4.xml" Id="R239c561212344e7a" /><Relationship Type="http://schemas.openxmlformats.org/officeDocument/2006/relationships/slide" Target="/ppt/slides/slide5.xml" Id="Rb279daacdd5f4cc7" /><Relationship Type="http://schemas.openxmlformats.org/officeDocument/2006/relationships/slide" Target="/ppt/slides/slide6.xml" Id="Rd1f8566110c549eb" /><Relationship Type="http://schemas.openxmlformats.org/officeDocument/2006/relationships/slide" Target="/ppt/slides/slide7.xml" Id="Rf068075efd2e46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c3e07bfd441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511dcfe544c20" /><Relationship Type="http://schemas.openxmlformats.org/officeDocument/2006/relationships/theme" Target="/ppt/slideMasters/theme/theme1.xml" Id="Rcfbf1efeeb634e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511dcfe54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1f476b7b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3d76194b8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07422e7d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d36d3cb88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1523f136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fcd796ecf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ae9260ce9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KYPRO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KYPRO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1 538 299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9 043 915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ANDREAS BRUN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NICOLAI BRUN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AUGUST BRUN  –  25,6 %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BRUN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BRUN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BRUN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988 891 061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KYPRO 1 AS</a:t>
            </a:r>
          </a:p>
        </p:txBody>
      </p:sp>
    </p:spTree>
  </p:cSld>
  <p:clrMapOvr>
    <a:masterClrMapping xmlns:a="http://schemas.openxmlformats.org/drawingml/2006/main"/>
  </p:clrMapOvr>
</p:sld>
</file>