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37e221462c4f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18872c7f2c4d3b"/>
  </p:sldMasterIdLst>
  <p:sldIdLst>
    <p:sldId xmlns:r="http://schemas.openxmlformats.org/officeDocument/2006/relationships" id="256" r:id="R772b60415b6b46e6"/>
    <p:sldId xmlns:r="http://schemas.openxmlformats.org/officeDocument/2006/relationships" id="257" r:id="R379b8da823494bf1"/>
    <p:sldId xmlns:r="http://schemas.openxmlformats.org/officeDocument/2006/relationships" id="258" r:id="R31f116c734b34acf"/>
    <p:sldId xmlns:r="http://schemas.openxmlformats.org/officeDocument/2006/relationships" id="259" r:id="R2b68ba70cb274f19"/>
    <p:sldId xmlns:r="http://schemas.openxmlformats.org/officeDocument/2006/relationships" id="260" r:id="R921d16748d8e4131"/>
    <p:sldId xmlns:r="http://schemas.openxmlformats.org/officeDocument/2006/relationships" id="261" r:id="R11ebbeb7f6e746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18872c7f2c4d3b" /><Relationship Type="http://schemas.openxmlformats.org/officeDocument/2006/relationships/slide" Target="/ppt/slides/slide1.xml" Id="R772b60415b6b46e6" /><Relationship Type="http://schemas.openxmlformats.org/officeDocument/2006/relationships/slide" Target="/ppt/slides/slide2.xml" Id="R379b8da823494bf1" /><Relationship Type="http://schemas.openxmlformats.org/officeDocument/2006/relationships/slide" Target="/ppt/slides/slide3.xml" Id="R31f116c734b34acf" /><Relationship Type="http://schemas.openxmlformats.org/officeDocument/2006/relationships/slide" Target="/ppt/slides/slide4.xml" Id="R2b68ba70cb274f19" /><Relationship Type="http://schemas.openxmlformats.org/officeDocument/2006/relationships/slide" Target="/ppt/slides/slide5.xml" Id="R921d16748d8e4131" /><Relationship Type="http://schemas.openxmlformats.org/officeDocument/2006/relationships/slide" Target="/ppt/slides/slide6.xml" Id="R11ebbeb7f6e746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0a1e16f5204f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0bbffbc66481b" /><Relationship Type="http://schemas.openxmlformats.org/officeDocument/2006/relationships/theme" Target="/ppt/slideMasters/theme/theme1.xml" Id="R62af312966fa46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e0bbffbc6648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840c62d7e44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38aa774b145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31830fa9848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1089c655d4a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09308e31444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d5393a38d41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EMINI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EMINI INVEST AS ble etablert [år] og holder til i Leinøy.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6 378 161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37 224 750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37 839 938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Njål Sævik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988 892 947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