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d6c30c9bb84a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e5368f9cf44396"/>
  </p:sldMasterIdLst>
  <p:sldIdLst>
    <p:sldId xmlns:r="http://schemas.openxmlformats.org/officeDocument/2006/relationships" id="256" r:id="Rb6c4d34fa16f4934"/>
    <p:sldId xmlns:r="http://schemas.openxmlformats.org/officeDocument/2006/relationships" id="257" r:id="Rbe1b7335bd0147e5"/>
    <p:sldId xmlns:r="http://schemas.openxmlformats.org/officeDocument/2006/relationships" id="258" r:id="R319ef6309def473b"/>
    <p:sldId xmlns:r="http://schemas.openxmlformats.org/officeDocument/2006/relationships" id="259" r:id="R99e4056e9a9c4ea4"/>
    <p:sldId xmlns:r="http://schemas.openxmlformats.org/officeDocument/2006/relationships" id="260" r:id="R1238b5ffdadd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5368f9cf44396" /><Relationship Type="http://schemas.openxmlformats.org/officeDocument/2006/relationships/slide" Target="/ppt/slides/slide1.xml" Id="Rb6c4d34fa16f4934" /><Relationship Type="http://schemas.openxmlformats.org/officeDocument/2006/relationships/slide" Target="/ppt/slides/slide2.xml" Id="Rbe1b7335bd0147e5" /><Relationship Type="http://schemas.openxmlformats.org/officeDocument/2006/relationships/slide" Target="/ppt/slides/slide3.xml" Id="R319ef6309def473b" /><Relationship Type="http://schemas.openxmlformats.org/officeDocument/2006/relationships/slide" Target="/ppt/slides/slide4.xml" Id="R99e4056e9a9c4ea4" /><Relationship Type="http://schemas.openxmlformats.org/officeDocument/2006/relationships/slide" Target="/ppt/slides/slide5.xml" Id="R1238b5ffdadd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22c59d5dc4b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63b2a509e40bd" /><Relationship Type="http://schemas.openxmlformats.org/officeDocument/2006/relationships/theme" Target="/ppt/slideMasters/theme/theme1.xml" Id="Rc1bf51a0f55c45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63b2a509e40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74de9a0db41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af65a3b5f43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58b34f8844e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66b17d28f47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92699b1ec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VINDAFJORD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VINDAFJORD KOMMUNE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postmottak@vindafjord.kommune.no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988 893 226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VINDAFJORD KOMMUNE</a:t>
            </a:r>
          </a:p>
        </p:txBody>
      </p:sp>
    </p:spTree>
  </p:cSld>
  <p:clrMapOvr>
    <a:masterClrMapping xmlns:a="http://schemas.openxmlformats.org/drawingml/2006/main"/>
  </p:clrMapOvr>
</p:sld>
</file>