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3dd5f9fb4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f661e14cb422c"/>
  </p:sldMasterIdLst>
  <p:sldIdLst>
    <p:sldId xmlns:r="http://schemas.openxmlformats.org/officeDocument/2006/relationships" id="256" r:id="R1f9fee61e8b64cb8"/>
    <p:sldId xmlns:r="http://schemas.openxmlformats.org/officeDocument/2006/relationships" id="257" r:id="Re2585a6d67b54945"/>
    <p:sldId xmlns:r="http://schemas.openxmlformats.org/officeDocument/2006/relationships" id="258" r:id="R24d22cc341f84bef"/>
    <p:sldId xmlns:r="http://schemas.openxmlformats.org/officeDocument/2006/relationships" id="259" r:id="R127c112033be4145"/>
    <p:sldId xmlns:r="http://schemas.openxmlformats.org/officeDocument/2006/relationships" id="260" r:id="Rfb61b46d60824da7"/>
    <p:sldId xmlns:r="http://schemas.openxmlformats.org/officeDocument/2006/relationships" id="261" r:id="R2e9637009f6c438a"/>
    <p:sldId xmlns:r="http://schemas.openxmlformats.org/officeDocument/2006/relationships" id="262" r:id="Rab5dfa3dcfd342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f661e14cb422c" /><Relationship Type="http://schemas.openxmlformats.org/officeDocument/2006/relationships/slide" Target="/ppt/slides/slide1.xml" Id="R1f9fee61e8b64cb8" /><Relationship Type="http://schemas.openxmlformats.org/officeDocument/2006/relationships/slide" Target="/ppt/slides/slide2.xml" Id="Re2585a6d67b54945" /><Relationship Type="http://schemas.openxmlformats.org/officeDocument/2006/relationships/slide" Target="/ppt/slides/slide3.xml" Id="R24d22cc341f84bef" /><Relationship Type="http://schemas.openxmlformats.org/officeDocument/2006/relationships/slide" Target="/ppt/slides/slide4.xml" Id="R127c112033be4145" /><Relationship Type="http://schemas.openxmlformats.org/officeDocument/2006/relationships/slide" Target="/ppt/slides/slide5.xml" Id="Rfb61b46d60824da7" /><Relationship Type="http://schemas.openxmlformats.org/officeDocument/2006/relationships/slide" Target="/ppt/slides/slide6.xml" Id="R2e9637009f6c438a" /><Relationship Type="http://schemas.openxmlformats.org/officeDocument/2006/relationships/slide" Target="/ppt/slides/slide7.xml" Id="Rab5dfa3dcfd342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aead0c2bb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9f498c9384ef9" /><Relationship Type="http://schemas.openxmlformats.org/officeDocument/2006/relationships/theme" Target="/ppt/slideMasters/theme/theme1.xml" Id="R7554bc5f49e0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89f498c938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9f482dd4a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2fa83a03940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8ccadc31b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7407859394e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e3a85ef2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3bdc3bd21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0ef3389d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HILEX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HILEX FINANS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12 319 410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71 588 366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77 125 362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BURMO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BURMO LARSEN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BURMO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Julsborg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7607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burmo@bygginvest.no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988 895 393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