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884a7a41d04a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c4db1e4a6e46a8"/>
  </p:sldMasterIdLst>
  <p:sldIdLst>
    <p:sldId xmlns:r="http://schemas.openxmlformats.org/officeDocument/2006/relationships" id="256" r:id="Re09d6aaea9d44ff0"/>
    <p:sldId xmlns:r="http://schemas.openxmlformats.org/officeDocument/2006/relationships" id="257" r:id="R980a576f201043da"/>
    <p:sldId xmlns:r="http://schemas.openxmlformats.org/officeDocument/2006/relationships" id="258" r:id="Rb45f3b27fff449ea"/>
    <p:sldId xmlns:r="http://schemas.openxmlformats.org/officeDocument/2006/relationships" id="259" r:id="Re054cd50c1544701"/>
    <p:sldId xmlns:r="http://schemas.openxmlformats.org/officeDocument/2006/relationships" id="260" r:id="R2e04c843af0e4bc9"/>
    <p:sldId xmlns:r="http://schemas.openxmlformats.org/officeDocument/2006/relationships" id="261" r:id="Ra8a5c424fa634723"/>
    <p:sldId xmlns:r="http://schemas.openxmlformats.org/officeDocument/2006/relationships" id="262" r:id="R5eab6fd56a6f47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c4db1e4a6e46a8" /><Relationship Type="http://schemas.openxmlformats.org/officeDocument/2006/relationships/slide" Target="/ppt/slides/slide1.xml" Id="Re09d6aaea9d44ff0" /><Relationship Type="http://schemas.openxmlformats.org/officeDocument/2006/relationships/slide" Target="/ppt/slides/slide2.xml" Id="R980a576f201043da" /><Relationship Type="http://schemas.openxmlformats.org/officeDocument/2006/relationships/slide" Target="/ppt/slides/slide3.xml" Id="Rb45f3b27fff449ea" /><Relationship Type="http://schemas.openxmlformats.org/officeDocument/2006/relationships/slide" Target="/ppt/slides/slide4.xml" Id="Re054cd50c1544701" /><Relationship Type="http://schemas.openxmlformats.org/officeDocument/2006/relationships/slide" Target="/ppt/slides/slide5.xml" Id="R2e04c843af0e4bc9" /><Relationship Type="http://schemas.openxmlformats.org/officeDocument/2006/relationships/slide" Target="/ppt/slides/slide6.xml" Id="Ra8a5c424fa634723" /><Relationship Type="http://schemas.openxmlformats.org/officeDocument/2006/relationships/slide" Target="/ppt/slides/slide7.xml" Id="R5eab6fd56a6f47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d0cf2c4dc242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a30e517bf24891" /><Relationship Type="http://schemas.openxmlformats.org/officeDocument/2006/relationships/theme" Target="/ppt/slideMasters/theme/theme1.xml" Id="R0c7400cdcf3446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a30e517bf248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24ca9f995d4c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03c2eebebd40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9a42653c5342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658c2ebf4041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b3cd50eaa5454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8f4db780b84f1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6f9d64a1ef4d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GH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−1 331 856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25 783 223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228 248 884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316 419 563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HEGLUND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Sluppenvegen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7037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post@heglundholding.no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www.heglundholding.no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988 897 418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GH HOLDING AS</a:t>
            </a:r>
          </a:p>
        </p:txBody>
      </p:sp>
    </p:spTree>
  </p:cSld>
  <p:clrMapOvr>
    <a:masterClrMapping xmlns:a="http://schemas.openxmlformats.org/drawingml/2006/main"/>
  </p:clrMapOvr>
</p:sld>
</file>