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5deba23df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c16a9ad234460"/>
  </p:sldMasterIdLst>
  <p:sldIdLst>
    <p:sldId xmlns:r="http://schemas.openxmlformats.org/officeDocument/2006/relationships" id="256" r:id="R27995771a8374b65"/>
    <p:sldId xmlns:r="http://schemas.openxmlformats.org/officeDocument/2006/relationships" id="257" r:id="R9022401ca7834e5d"/>
    <p:sldId xmlns:r="http://schemas.openxmlformats.org/officeDocument/2006/relationships" id="258" r:id="R0d5384bd0c584c09"/>
    <p:sldId xmlns:r="http://schemas.openxmlformats.org/officeDocument/2006/relationships" id="259" r:id="R4110bb2aa78f485c"/>
    <p:sldId xmlns:r="http://schemas.openxmlformats.org/officeDocument/2006/relationships" id="260" r:id="R392181032f1b4799"/>
    <p:sldId xmlns:r="http://schemas.openxmlformats.org/officeDocument/2006/relationships" id="261" r:id="R19febb07992c4214"/>
    <p:sldId xmlns:r="http://schemas.openxmlformats.org/officeDocument/2006/relationships" id="262" r:id="R958523f5e09f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c16a9ad234460" /><Relationship Type="http://schemas.openxmlformats.org/officeDocument/2006/relationships/slide" Target="/ppt/slides/slide1.xml" Id="R27995771a8374b65" /><Relationship Type="http://schemas.openxmlformats.org/officeDocument/2006/relationships/slide" Target="/ppt/slides/slide2.xml" Id="R9022401ca7834e5d" /><Relationship Type="http://schemas.openxmlformats.org/officeDocument/2006/relationships/slide" Target="/ppt/slides/slide3.xml" Id="R0d5384bd0c584c09" /><Relationship Type="http://schemas.openxmlformats.org/officeDocument/2006/relationships/slide" Target="/ppt/slides/slide4.xml" Id="R4110bb2aa78f485c" /><Relationship Type="http://schemas.openxmlformats.org/officeDocument/2006/relationships/slide" Target="/ppt/slides/slide5.xml" Id="R392181032f1b4799" /><Relationship Type="http://schemas.openxmlformats.org/officeDocument/2006/relationships/slide" Target="/ppt/slides/slide6.xml" Id="R19febb07992c4214" /><Relationship Type="http://schemas.openxmlformats.org/officeDocument/2006/relationships/slide" Target="/ppt/slides/slide7.xml" Id="R958523f5e09f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ed5e76aa8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ba1d16b74feb" /><Relationship Type="http://schemas.openxmlformats.org/officeDocument/2006/relationships/theme" Target="/ppt/slideMasters/theme/theme1.xml" Id="R416d14ff709b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2ba1d16b7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e34e1a8e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35951fdb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8964710f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2d02826f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895235bf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2c6e0e87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e66e3d56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HOKHOLT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HOKHOLT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