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bb44c0c961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a640be4104d88"/>
  </p:sldMasterIdLst>
  <p:sldIdLst>
    <p:sldId xmlns:r="http://schemas.openxmlformats.org/officeDocument/2006/relationships" id="256" r:id="R4bbf6a8e8eee4e88"/>
    <p:sldId xmlns:r="http://schemas.openxmlformats.org/officeDocument/2006/relationships" id="257" r:id="R62275ea95cbf446b"/>
    <p:sldId xmlns:r="http://schemas.openxmlformats.org/officeDocument/2006/relationships" id="258" r:id="R76be2d034a2348ae"/>
    <p:sldId xmlns:r="http://schemas.openxmlformats.org/officeDocument/2006/relationships" id="259" r:id="R8d40162887df4f68"/>
    <p:sldId xmlns:r="http://schemas.openxmlformats.org/officeDocument/2006/relationships" id="260" r:id="R53de9a2c52ce44f9"/>
    <p:sldId xmlns:r="http://schemas.openxmlformats.org/officeDocument/2006/relationships" id="261" r:id="R508cf9d29e114d34"/>
    <p:sldId xmlns:r="http://schemas.openxmlformats.org/officeDocument/2006/relationships" id="262" r:id="R70fefdbf782846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a640be4104d88" /><Relationship Type="http://schemas.openxmlformats.org/officeDocument/2006/relationships/slide" Target="/ppt/slides/slide1.xml" Id="R4bbf6a8e8eee4e88" /><Relationship Type="http://schemas.openxmlformats.org/officeDocument/2006/relationships/slide" Target="/ppt/slides/slide2.xml" Id="R62275ea95cbf446b" /><Relationship Type="http://schemas.openxmlformats.org/officeDocument/2006/relationships/slide" Target="/ppt/slides/slide3.xml" Id="R76be2d034a2348ae" /><Relationship Type="http://schemas.openxmlformats.org/officeDocument/2006/relationships/slide" Target="/ppt/slides/slide4.xml" Id="R8d40162887df4f68" /><Relationship Type="http://schemas.openxmlformats.org/officeDocument/2006/relationships/slide" Target="/ppt/slides/slide5.xml" Id="R53de9a2c52ce44f9" /><Relationship Type="http://schemas.openxmlformats.org/officeDocument/2006/relationships/slide" Target="/ppt/slides/slide6.xml" Id="R508cf9d29e114d34" /><Relationship Type="http://schemas.openxmlformats.org/officeDocument/2006/relationships/slide" Target="/ppt/slides/slide7.xml" Id="R70fefdbf782846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02602adf054c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cdba3677845e0" /><Relationship Type="http://schemas.openxmlformats.org/officeDocument/2006/relationships/theme" Target="/ppt/slideMasters/theme/theme1.xml" Id="R0bf13c15d7bd4d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cdba3677845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bb8e41ef940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602d17e1544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d502e42f94a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e7880ba48c42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69dc0ed9e4d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1a7d12f684a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23932574d48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MARTIN OLSEN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OLSEN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4 073 317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19 987 088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20 061 593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BERNER MARTIN OLSEN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Kanalveien 21A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988 899 208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MARTIN OLSEN AS</a:t>
            </a:r>
          </a:p>
        </p:txBody>
      </p:sp>
    </p:spTree>
  </p:cSld>
  <p:clrMapOvr>
    <a:masterClrMapping xmlns:a="http://schemas.openxmlformats.org/drawingml/2006/main"/>
  </p:clrMapOvr>
</p:sld>
</file>