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43b8dc023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916b9034f41e9"/>
  </p:sldMasterIdLst>
  <p:sldIdLst>
    <p:sldId xmlns:r="http://schemas.openxmlformats.org/officeDocument/2006/relationships" id="256" r:id="R4bb33fbe94a441e4"/>
    <p:sldId xmlns:r="http://schemas.openxmlformats.org/officeDocument/2006/relationships" id="257" r:id="R51ad5985a8ff47fb"/>
    <p:sldId xmlns:r="http://schemas.openxmlformats.org/officeDocument/2006/relationships" id="258" r:id="R0c7aa908abad4ded"/>
    <p:sldId xmlns:r="http://schemas.openxmlformats.org/officeDocument/2006/relationships" id="259" r:id="Rbfbb0129b760463d"/>
    <p:sldId xmlns:r="http://schemas.openxmlformats.org/officeDocument/2006/relationships" id="260" r:id="R116e7609e78649fb"/>
    <p:sldId xmlns:r="http://schemas.openxmlformats.org/officeDocument/2006/relationships" id="261" r:id="R986b21ea17274391"/>
    <p:sldId xmlns:r="http://schemas.openxmlformats.org/officeDocument/2006/relationships" id="262" r:id="R5202143ef359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16b9034f41e9" /><Relationship Type="http://schemas.openxmlformats.org/officeDocument/2006/relationships/slide" Target="/ppt/slides/slide1.xml" Id="R4bb33fbe94a441e4" /><Relationship Type="http://schemas.openxmlformats.org/officeDocument/2006/relationships/slide" Target="/ppt/slides/slide2.xml" Id="R51ad5985a8ff47fb" /><Relationship Type="http://schemas.openxmlformats.org/officeDocument/2006/relationships/slide" Target="/ppt/slides/slide3.xml" Id="R0c7aa908abad4ded" /><Relationship Type="http://schemas.openxmlformats.org/officeDocument/2006/relationships/slide" Target="/ppt/slides/slide4.xml" Id="Rbfbb0129b760463d" /><Relationship Type="http://schemas.openxmlformats.org/officeDocument/2006/relationships/slide" Target="/ppt/slides/slide5.xml" Id="R116e7609e78649fb" /><Relationship Type="http://schemas.openxmlformats.org/officeDocument/2006/relationships/slide" Target="/ppt/slides/slide6.xml" Id="R986b21ea17274391" /><Relationship Type="http://schemas.openxmlformats.org/officeDocument/2006/relationships/slide" Target="/ppt/slides/slide7.xml" Id="R5202143ef359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989401135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c8c803174e74" /><Relationship Type="http://schemas.openxmlformats.org/officeDocument/2006/relationships/theme" Target="/ppt/slideMasters/theme/theme1.xml" Id="R31d9c04a1a7d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5c8c80317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1779c826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e793f41c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4765dbab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574161a1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a1dce13af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4c222b5d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23585183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