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c9aa5429f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5765c84334db8"/>
  </p:sldMasterIdLst>
  <p:sldIdLst>
    <p:sldId xmlns:r="http://schemas.openxmlformats.org/officeDocument/2006/relationships" id="256" r:id="Re5da1f9cce8d4f12"/>
    <p:sldId xmlns:r="http://schemas.openxmlformats.org/officeDocument/2006/relationships" id="257" r:id="R721d448a58d048a8"/>
    <p:sldId xmlns:r="http://schemas.openxmlformats.org/officeDocument/2006/relationships" id="258" r:id="Rea59f4f277784fb9"/>
    <p:sldId xmlns:r="http://schemas.openxmlformats.org/officeDocument/2006/relationships" id="259" r:id="R98692118b08d43c1"/>
    <p:sldId xmlns:r="http://schemas.openxmlformats.org/officeDocument/2006/relationships" id="260" r:id="Rde9fd2f3245e41d7"/>
    <p:sldId xmlns:r="http://schemas.openxmlformats.org/officeDocument/2006/relationships" id="261" r:id="Ra5fc7d30b76c428a"/>
    <p:sldId xmlns:r="http://schemas.openxmlformats.org/officeDocument/2006/relationships" id="262" r:id="R878be997e2f7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5765c84334db8" /><Relationship Type="http://schemas.openxmlformats.org/officeDocument/2006/relationships/slide" Target="/ppt/slides/slide1.xml" Id="Re5da1f9cce8d4f12" /><Relationship Type="http://schemas.openxmlformats.org/officeDocument/2006/relationships/slide" Target="/ppt/slides/slide2.xml" Id="R721d448a58d048a8" /><Relationship Type="http://schemas.openxmlformats.org/officeDocument/2006/relationships/slide" Target="/ppt/slides/slide3.xml" Id="Rea59f4f277784fb9" /><Relationship Type="http://schemas.openxmlformats.org/officeDocument/2006/relationships/slide" Target="/ppt/slides/slide4.xml" Id="R98692118b08d43c1" /><Relationship Type="http://schemas.openxmlformats.org/officeDocument/2006/relationships/slide" Target="/ppt/slides/slide5.xml" Id="Rde9fd2f3245e41d7" /><Relationship Type="http://schemas.openxmlformats.org/officeDocument/2006/relationships/slide" Target="/ppt/slides/slide6.xml" Id="Ra5fc7d30b76c428a" /><Relationship Type="http://schemas.openxmlformats.org/officeDocument/2006/relationships/slide" Target="/ppt/slides/slide7.xml" Id="R878be997e2f7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c0e20a69d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4a106ece4756" /><Relationship Type="http://schemas.openxmlformats.org/officeDocument/2006/relationships/theme" Target="/ppt/slideMasters/theme/theme1.xml" Id="R140690aac80e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84a106ece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4165c372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8e9026f3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2fe41904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0d06e761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654e2dc6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4b28e7d8e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e8c990243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MAGNE HÅGENSEN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