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83c61d953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6f491c32e4c5f"/>
  </p:sldMasterIdLst>
  <p:sldIdLst>
    <p:sldId xmlns:r="http://schemas.openxmlformats.org/officeDocument/2006/relationships" id="256" r:id="Ra71c40300e2c499a"/>
    <p:sldId xmlns:r="http://schemas.openxmlformats.org/officeDocument/2006/relationships" id="257" r:id="R858a5034a32643df"/>
    <p:sldId xmlns:r="http://schemas.openxmlformats.org/officeDocument/2006/relationships" id="258" r:id="R57602291946f4c2a"/>
    <p:sldId xmlns:r="http://schemas.openxmlformats.org/officeDocument/2006/relationships" id="259" r:id="R5bb49a7ce1614b25"/>
    <p:sldId xmlns:r="http://schemas.openxmlformats.org/officeDocument/2006/relationships" id="260" r:id="R27a873ff5af341eb"/>
    <p:sldId xmlns:r="http://schemas.openxmlformats.org/officeDocument/2006/relationships" id="261" r:id="R3cf59bf745494fd7"/>
    <p:sldId xmlns:r="http://schemas.openxmlformats.org/officeDocument/2006/relationships" id="262" r:id="R788bc62904d9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6f491c32e4c5f" /><Relationship Type="http://schemas.openxmlformats.org/officeDocument/2006/relationships/slide" Target="/ppt/slides/slide1.xml" Id="Ra71c40300e2c499a" /><Relationship Type="http://schemas.openxmlformats.org/officeDocument/2006/relationships/slide" Target="/ppt/slides/slide2.xml" Id="R858a5034a32643df" /><Relationship Type="http://schemas.openxmlformats.org/officeDocument/2006/relationships/slide" Target="/ppt/slides/slide3.xml" Id="R57602291946f4c2a" /><Relationship Type="http://schemas.openxmlformats.org/officeDocument/2006/relationships/slide" Target="/ppt/slides/slide4.xml" Id="R5bb49a7ce1614b25" /><Relationship Type="http://schemas.openxmlformats.org/officeDocument/2006/relationships/slide" Target="/ppt/slides/slide5.xml" Id="R27a873ff5af341eb" /><Relationship Type="http://schemas.openxmlformats.org/officeDocument/2006/relationships/slide" Target="/ppt/slides/slide6.xml" Id="R3cf59bf745494fd7" /><Relationship Type="http://schemas.openxmlformats.org/officeDocument/2006/relationships/slide" Target="/ppt/slides/slide7.xml" Id="R788bc62904d9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9699fe98d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2e67abf24908" /><Relationship Type="http://schemas.openxmlformats.org/officeDocument/2006/relationships/theme" Target="/ppt/slideMasters/theme/theme1.xml" Id="R67c16d8bf3fc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e2e67abf2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29e67a2c0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15cc2f7e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bba74e9c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8b392db4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5a63ce5b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ecf6b5ba3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844dc580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