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21005f252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587ad80cb47ac"/>
  </p:sldMasterIdLst>
  <p:sldIdLst>
    <p:sldId xmlns:r="http://schemas.openxmlformats.org/officeDocument/2006/relationships" id="256" r:id="Ra8082c022704474a"/>
    <p:sldId xmlns:r="http://schemas.openxmlformats.org/officeDocument/2006/relationships" id="257" r:id="Re392c07fa01442bc"/>
    <p:sldId xmlns:r="http://schemas.openxmlformats.org/officeDocument/2006/relationships" id="258" r:id="R6fcb56e7c6ae4d9b"/>
    <p:sldId xmlns:r="http://schemas.openxmlformats.org/officeDocument/2006/relationships" id="259" r:id="Re7d011887f6e4de0"/>
    <p:sldId xmlns:r="http://schemas.openxmlformats.org/officeDocument/2006/relationships" id="260" r:id="R62d7da9b74914945"/>
    <p:sldId xmlns:r="http://schemas.openxmlformats.org/officeDocument/2006/relationships" id="261" r:id="R0ba3a3e0032e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587ad80cb47ac" /><Relationship Type="http://schemas.openxmlformats.org/officeDocument/2006/relationships/slide" Target="/ppt/slides/slide1.xml" Id="Ra8082c022704474a" /><Relationship Type="http://schemas.openxmlformats.org/officeDocument/2006/relationships/slide" Target="/ppt/slides/slide2.xml" Id="Re392c07fa01442bc" /><Relationship Type="http://schemas.openxmlformats.org/officeDocument/2006/relationships/slide" Target="/ppt/slides/slide3.xml" Id="R6fcb56e7c6ae4d9b" /><Relationship Type="http://schemas.openxmlformats.org/officeDocument/2006/relationships/slide" Target="/ppt/slides/slide4.xml" Id="Re7d011887f6e4de0" /><Relationship Type="http://schemas.openxmlformats.org/officeDocument/2006/relationships/slide" Target="/ppt/slides/slide5.xml" Id="R62d7da9b74914945" /><Relationship Type="http://schemas.openxmlformats.org/officeDocument/2006/relationships/slide" Target="/ppt/slides/slide6.xml" Id="R0ba3a3e0032e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64f655733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ce2fdf27e442a" /><Relationship Type="http://schemas.openxmlformats.org/officeDocument/2006/relationships/theme" Target="/ppt/slideMasters/theme/theme1.xml" Id="R084884ecffac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ce2fdf27e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7968dcf2b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3330b8b2e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fe0cea119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75ee5e7e3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58358ae39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6bd72986e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