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ecc5fa1b1042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eda4100b064fc4"/>
  </p:sldMasterIdLst>
  <p:sldIdLst>
    <p:sldId xmlns:r="http://schemas.openxmlformats.org/officeDocument/2006/relationships" id="256" r:id="R57c3c453553b436c"/>
    <p:sldId xmlns:r="http://schemas.openxmlformats.org/officeDocument/2006/relationships" id="257" r:id="Rdf21468dccda43bd"/>
    <p:sldId xmlns:r="http://schemas.openxmlformats.org/officeDocument/2006/relationships" id="258" r:id="R9c4797cd90ff447f"/>
    <p:sldId xmlns:r="http://schemas.openxmlformats.org/officeDocument/2006/relationships" id="259" r:id="R5e4a597edc1e456d"/>
    <p:sldId xmlns:r="http://schemas.openxmlformats.org/officeDocument/2006/relationships" id="260" r:id="R578da8c245f944f6"/>
    <p:sldId xmlns:r="http://schemas.openxmlformats.org/officeDocument/2006/relationships" id="261" r:id="Rdf1ce03cfacd41cd"/>
    <p:sldId xmlns:r="http://schemas.openxmlformats.org/officeDocument/2006/relationships" id="262" r:id="R6514f6a685aa41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eda4100b064fc4" /><Relationship Type="http://schemas.openxmlformats.org/officeDocument/2006/relationships/slide" Target="/ppt/slides/slide1.xml" Id="R57c3c453553b436c" /><Relationship Type="http://schemas.openxmlformats.org/officeDocument/2006/relationships/slide" Target="/ppt/slides/slide2.xml" Id="Rdf21468dccda43bd" /><Relationship Type="http://schemas.openxmlformats.org/officeDocument/2006/relationships/slide" Target="/ppt/slides/slide3.xml" Id="R9c4797cd90ff447f" /><Relationship Type="http://schemas.openxmlformats.org/officeDocument/2006/relationships/slide" Target="/ppt/slides/slide4.xml" Id="R5e4a597edc1e456d" /><Relationship Type="http://schemas.openxmlformats.org/officeDocument/2006/relationships/slide" Target="/ppt/slides/slide5.xml" Id="R578da8c245f944f6" /><Relationship Type="http://schemas.openxmlformats.org/officeDocument/2006/relationships/slide" Target="/ppt/slides/slide6.xml" Id="Rdf1ce03cfacd41cd" /><Relationship Type="http://schemas.openxmlformats.org/officeDocument/2006/relationships/slide" Target="/ppt/slides/slide7.xml" Id="R6514f6a685aa41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cf11e131b546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a647dae4f4702" /><Relationship Type="http://schemas.openxmlformats.org/officeDocument/2006/relationships/theme" Target="/ppt/slideMasters/theme/theme1.xml" Id="R90c0e4fdee724d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1a647dae4f47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7a0a3561a4a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972e96c5f44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6c9eff70d46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7c5d7e20d940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380b90dcc43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85e38ee844f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37a566b214b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NILSONS REVISJONSKONTOR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NILSONS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NILSONS REVISJONSKONTOR AS ble etablert [år] og holder til i Dokka.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NILSONS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NILSONS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NILSONS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8 004 696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331 150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533 875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4 043 615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5 129 703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NILSONS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NILSON BÅRD AXEL  –  41,7 %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RINGVOLD CAMILLA NILSON  –  41,7 %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NILSON STEINAR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NILSONS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2870 Dokka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11 25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post@nilsonsrevisjon.no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nilsonsrevisjon.no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988 913 081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NILSONS REVISJONSKONTOR AS</a:t>
            </a:r>
          </a:p>
        </p:txBody>
      </p:sp>
    </p:spTree>
  </p:cSld>
  <p:clrMapOvr>
    <a:masterClrMapping xmlns:a="http://schemas.openxmlformats.org/drawingml/2006/main"/>
  </p:clrMapOvr>
</p:sld>
</file>