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ec34a9263946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ef1b7a8b124e09"/>
  </p:sldMasterIdLst>
  <p:sldIdLst>
    <p:sldId xmlns:r="http://schemas.openxmlformats.org/officeDocument/2006/relationships" id="256" r:id="R1de62335dfab4100"/>
    <p:sldId xmlns:r="http://schemas.openxmlformats.org/officeDocument/2006/relationships" id="257" r:id="Ra0aeec31cd404408"/>
    <p:sldId xmlns:r="http://schemas.openxmlformats.org/officeDocument/2006/relationships" id="258" r:id="Ref7481c29584459e"/>
    <p:sldId xmlns:r="http://schemas.openxmlformats.org/officeDocument/2006/relationships" id="259" r:id="R8b5d1f6d31f74357"/>
    <p:sldId xmlns:r="http://schemas.openxmlformats.org/officeDocument/2006/relationships" id="260" r:id="Re772db3718f341ca"/>
    <p:sldId xmlns:r="http://schemas.openxmlformats.org/officeDocument/2006/relationships" id="261" r:id="R6b77be83150b45a4"/>
    <p:sldId xmlns:r="http://schemas.openxmlformats.org/officeDocument/2006/relationships" id="262" r:id="R0d68bf9abddb4c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f1b7a8b124e09" /><Relationship Type="http://schemas.openxmlformats.org/officeDocument/2006/relationships/slide" Target="/ppt/slides/slide1.xml" Id="R1de62335dfab4100" /><Relationship Type="http://schemas.openxmlformats.org/officeDocument/2006/relationships/slide" Target="/ppt/slides/slide2.xml" Id="Ra0aeec31cd404408" /><Relationship Type="http://schemas.openxmlformats.org/officeDocument/2006/relationships/slide" Target="/ppt/slides/slide3.xml" Id="Ref7481c29584459e" /><Relationship Type="http://schemas.openxmlformats.org/officeDocument/2006/relationships/slide" Target="/ppt/slides/slide4.xml" Id="R8b5d1f6d31f74357" /><Relationship Type="http://schemas.openxmlformats.org/officeDocument/2006/relationships/slide" Target="/ppt/slides/slide5.xml" Id="Re772db3718f341ca" /><Relationship Type="http://schemas.openxmlformats.org/officeDocument/2006/relationships/slide" Target="/ppt/slides/slide6.xml" Id="R6b77be83150b45a4" /><Relationship Type="http://schemas.openxmlformats.org/officeDocument/2006/relationships/slide" Target="/ppt/slides/slide7.xml" Id="R0d68bf9abddb4c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dd1b173cb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c393ac0aa4283" /><Relationship Type="http://schemas.openxmlformats.org/officeDocument/2006/relationships/theme" Target="/ppt/slideMasters/theme/theme1.xml" Id="R3b0704dd071148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c393ac0aa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b034ef39440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21043d939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f7445ecbc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c8855e758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9b7f0442944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768a5fcc34a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5c85b1c4547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BILSENTERET HEIMDAL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BILSENTERET HEIMDAL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11 098 116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456 288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488 650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3 043 293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LANGØRGEN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Lundemobakken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HEIMDAL AS</a:t>
            </a:r>
          </a:p>
        </p:txBody>
      </p:sp>
    </p:spTree>
  </p:cSld>
  <p:clrMapOvr>
    <a:masterClrMapping xmlns:a="http://schemas.openxmlformats.org/drawingml/2006/main"/>
  </p:clrMapOvr>
</p:sld>
</file>