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cb144f96a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14a707c954ff4"/>
  </p:sldMasterIdLst>
  <p:sldIdLst>
    <p:sldId xmlns:r="http://schemas.openxmlformats.org/officeDocument/2006/relationships" id="256" r:id="R22c07b4153ea4b38"/>
    <p:sldId xmlns:r="http://schemas.openxmlformats.org/officeDocument/2006/relationships" id="257" r:id="R7677ec83ce1d411b"/>
    <p:sldId xmlns:r="http://schemas.openxmlformats.org/officeDocument/2006/relationships" id="258" r:id="R3889b1d2563a4eb2"/>
    <p:sldId xmlns:r="http://schemas.openxmlformats.org/officeDocument/2006/relationships" id="259" r:id="R90c5485206ba464d"/>
    <p:sldId xmlns:r="http://schemas.openxmlformats.org/officeDocument/2006/relationships" id="260" r:id="R8c294c7c8cf64ee4"/>
    <p:sldId xmlns:r="http://schemas.openxmlformats.org/officeDocument/2006/relationships" id="261" r:id="R27f8bacdcd4f4e11"/>
    <p:sldId xmlns:r="http://schemas.openxmlformats.org/officeDocument/2006/relationships" id="262" r:id="Ra3395e67676f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14a707c954ff4" /><Relationship Type="http://schemas.openxmlformats.org/officeDocument/2006/relationships/slide" Target="/ppt/slides/slide1.xml" Id="R22c07b4153ea4b38" /><Relationship Type="http://schemas.openxmlformats.org/officeDocument/2006/relationships/slide" Target="/ppt/slides/slide2.xml" Id="R7677ec83ce1d411b" /><Relationship Type="http://schemas.openxmlformats.org/officeDocument/2006/relationships/slide" Target="/ppt/slides/slide3.xml" Id="R3889b1d2563a4eb2" /><Relationship Type="http://schemas.openxmlformats.org/officeDocument/2006/relationships/slide" Target="/ppt/slides/slide4.xml" Id="R90c5485206ba464d" /><Relationship Type="http://schemas.openxmlformats.org/officeDocument/2006/relationships/slide" Target="/ppt/slides/slide5.xml" Id="R8c294c7c8cf64ee4" /><Relationship Type="http://schemas.openxmlformats.org/officeDocument/2006/relationships/slide" Target="/ppt/slides/slide6.xml" Id="R27f8bacdcd4f4e11" /><Relationship Type="http://schemas.openxmlformats.org/officeDocument/2006/relationships/slide" Target="/ppt/slides/slide7.xml" Id="Ra3395e67676f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b8da415bf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02127cf247ce" /><Relationship Type="http://schemas.openxmlformats.org/officeDocument/2006/relationships/theme" Target="/ppt/slideMasters/theme/theme1.xml" Id="Rbcbb623bcfb8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c02127cf2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4a55e9c08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c8d773ce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b9014072d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d180f21d3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dfd941457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f1e37796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0a47799d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20 064 464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20 826 929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