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b9e6bb680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d5c9102de4b0d"/>
  </p:sldMasterIdLst>
  <p:sldIdLst>
    <p:sldId xmlns:r="http://schemas.openxmlformats.org/officeDocument/2006/relationships" id="256" r:id="R897d5bdb52624ce8"/>
    <p:sldId xmlns:r="http://schemas.openxmlformats.org/officeDocument/2006/relationships" id="257" r:id="Raf96a326a7704838"/>
    <p:sldId xmlns:r="http://schemas.openxmlformats.org/officeDocument/2006/relationships" id="258" r:id="R7cfb4c7b1dcf4ab5"/>
    <p:sldId xmlns:r="http://schemas.openxmlformats.org/officeDocument/2006/relationships" id="259" r:id="R803868e5614b4974"/>
    <p:sldId xmlns:r="http://schemas.openxmlformats.org/officeDocument/2006/relationships" id="260" r:id="R01616d7f4f15410f"/>
    <p:sldId xmlns:r="http://schemas.openxmlformats.org/officeDocument/2006/relationships" id="261" r:id="Rc509d29021ae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d5c9102de4b0d" /><Relationship Type="http://schemas.openxmlformats.org/officeDocument/2006/relationships/slide" Target="/ppt/slides/slide1.xml" Id="R897d5bdb52624ce8" /><Relationship Type="http://schemas.openxmlformats.org/officeDocument/2006/relationships/slide" Target="/ppt/slides/slide2.xml" Id="Raf96a326a7704838" /><Relationship Type="http://schemas.openxmlformats.org/officeDocument/2006/relationships/slide" Target="/ppt/slides/slide3.xml" Id="R7cfb4c7b1dcf4ab5" /><Relationship Type="http://schemas.openxmlformats.org/officeDocument/2006/relationships/slide" Target="/ppt/slides/slide4.xml" Id="R803868e5614b4974" /><Relationship Type="http://schemas.openxmlformats.org/officeDocument/2006/relationships/slide" Target="/ppt/slides/slide5.xml" Id="R01616d7f4f15410f" /><Relationship Type="http://schemas.openxmlformats.org/officeDocument/2006/relationships/slide" Target="/ppt/slides/slide6.xml" Id="Rc509d29021ae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0e421daa8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b4be7c2f94ffb" /><Relationship Type="http://schemas.openxmlformats.org/officeDocument/2006/relationships/theme" Target="/ppt/slideMasters/theme/theme1.xml" Id="R37038a6a284e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b4be7c2f9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b2962b0c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daece3a1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d781f8bb9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419407b19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016813bd2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131f0d275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