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066fd5003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bf118d56a4c74"/>
  </p:sldMasterIdLst>
  <p:sldIdLst>
    <p:sldId xmlns:r="http://schemas.openxmlformats.org/officeDocument/2006/relationships" id="256" r:id="Rdb3d6cc3f7774b2c"/>
    <p:sldId xmlns:r="http://schemas.openxmlformats.org/officeDocument/2006/relationships" id="257" r:id="R5b4b8bab70d34a16"/>
    <p:sldId xmlns:r="http://schemas.openxmlformats.org/officeDocument/2006/relationships" id="258" r:id="R570cf9757e414b70"/>
    <p:sldId xmlns:r="http://schemas.openxmlformats.org/officeDocument/2006/relationships" id="259" r:id="R4cfd332ae7ba4f9f"/>
    <p:sldId xmlns:r="http://schemas.openxmlformats.org/officeDocument/2006/relationships" id="260" r:id="R8f04bb6cebbd42eb"/>
    <p:sldId xmlns:r="http://schemas.openxmlformats.org/officeDocument/2006/relationships" id="261" r:id="Rdf9c8fba544340c0"/>
    <p:sldId xmlns:r="http://schemas.openxmlformats.org/officeDocument/2006/relationships" id="262" r:id="R0d5b5153b131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bf118d56a4c74" /><Relationship Type="http://schemas.openxmlformats.org/officeDocument/2006/relationships/slide" Target="/ppt/slides/slide1.xml" Id="Rdb3d6cc3f7774b2c" /><Relationship Type="http://schemas.openxmlformats.org/officeDocument/2006/relationships/slide" Target="/ppt/slides/slide2.xml" Id="R5b4b8bab70d34a16" /><Relationship Type="http://schemas.openxmlformats.org/officeDocument/2006/relationships/slide" Target="/ppt/slides/slide3.xml" Id="R570cf9757e414b70" /><Relationship Type="http://schemas.openxmlformats.org/officeDocument/2006/relationships/slide" Target="/ppt/slides/slide4.xml" Id="R4cfd332ae7ba4f9f" /><Relationship Type="http://schemas.openxmlformats.org/officeDocument/2006/relationships/slide" Target="/ppt/slides/slide5.xml" Id="R8f04bb6cebbd42eb" /><Relationship Type="http://schemas.openxmlformats.org/officeDocument/2006/relationships/slide" Target="/ppt/slides/slide6.xml" Id="Rdf9c8fba544340c0" /><Relationship Type="http://schemas.openxmlformats.org/officeDocument/2006/relationships/slide" Target="/ppt/slides/slide7.xml" Id="R0d5b5153b131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18cbb4c9f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ef58f199491b" /><Relationship Type="http://schemas.openxmlformats.org/officeDocument/2006/relationships/theme" Target="/ppt/slideMasters/theme/theme1.xml" Id="R328faeb49a3b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5ef58f199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71c75366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441f56d16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222bf4f8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61de5f0a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7faf4d3e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3fed5b226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12c8aaa1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26 791 563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27 824 849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