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3b0548ebf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d74737b024759"/>
  </p:sldMasterIdLst>
  <p:sldIdLst>
    <p:sldId xmlns:r="http://schemas.openxmlformats.org/officeDocument/2006/relationships" id="256" r:id="Rded14879462a4823"/>
    <p:sldId xmlns:r="http://schemas.openxmlformats.org/officeDocument/2006/relationships" id="257" r:id="R3716d3ebe3b340cb"/>
    <p:sldId xmlns:r="http://schemas.openxmlformats.org/officeDocument/2006/relationships" id="258" r:id="Rf59f457828ac40c3"/>
    <p:sldId xmlns:r="http://schemas.openxmlformats.org/officeDocument/2006/relationships" id="259" r:id="R7523df52f3204bbe"/>
    <p:sldId xmlns:r="http://schemas.openxmlformats.org/officeDocument/2006/relationships" id="260" r:id="R0b8efba7a4ba4480"/>
    <p:sldId xmlns:r="http://schemas.openxmlformats.org/officeDocument/2006/relationships" id="261" r:id="Rfd7a87289ebd4d2f"/>
    <p:sldId xmlns:r="http://schemas.openxmlformats.org/officeDocument/2006/relationships" id="262" r:id="R859623006c52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d74737b024759" /><Relationship Type="http://schemas.openxmlformats.org/officeDocument/2006/relationships/slide" Target="/ppt/slides/slide1.xml" Id="Rded14879462a4823" /><Relationship Type="http://schemas.openxmlformats.org/officeDocument/2006/relationships/slide" Target="/ppt/slides/slide2.xml" Id="R3716d3ebe3b340cb" /><Relationship Type="http://schemas.openxmlformats.org/officeDocument/2006/relationships/slide" Target="/ppt/slides/slide3.xml" Id="Rf59f457828ac40c3" /><Relationship Type="http://schemas.openxmlformats.org/officeDocument/2006/relationships/slide" Target="/ppt/slides/slide4.xml" Id="R7523df52f3204bbe" /><Relationship Type="http://schemas.openxmlformats.org/officeDocument/2006/relationships/slide" Target="/ppt/slides/slide5.xml" Id="R0b8efba7a4ba4480" /><Relationship Type="http://schemas.openxmlformats.org/officeDocument/2006/relationships/slide" Target="/ppt/slides/slide6.xml" Id="Rfd7a87289ebd4d2f" /><Relationship Type="http://schemas.openxmlformats.org/officeDocument/2006/relationships/slide" Target="/ppt/slides/slide7.xml" Id="R859623006c52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5dd2b2ba5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ca43cc33046d8" /><Relationship Type="http://schemas.openxmlformats.org/officeDocument/2006/relationships/theme" Target="/ppt/slideMasters/theme/theme1.xml" Id="R33d9fe2be496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ca43cc330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2fa5fbfff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27fd836dd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a042a4a2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3b763eb83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eed99cac4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ac689fd4e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abb930992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ØLBERG HAVNEVEG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19 334 666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