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50fe76cf4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5bacb0d644504"/>
  </p:sldMasterIdLst>
  <p:sldIdLst>
    <p:sldId xmlns:r="http://schemas.openxmlformats.org/officeDocument/2006/relationships" id="256" r:id="R179003f742d34758"/>
    <p:sldId xmlns:r="http://schemas.openxmlformats.org/officeDocument/2006/relationships" id="257" r:id="R6179572860954459"/>
    <p:sldId xmlns:r="http://schemas.openxmlformats.org/officeDocument/2006/relationships" id="258" r:id="Rbfd4aecf3f2246b1"/>
    <p:sldId xmlns:r="http://schemas.openxmlformats.org/officeDocument/2006/relationships" id="259" r:id="Rc601d79a8c314243"/>
    <p:sldId xmlns:r="http://schemas.openxmlformats.org/officeDocument/2006/relationships" id="260" r:id="R0102d6f23f07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5bacb0d644504" /><Relationship Type="http://schemas.openxmlformats.org/officeDocument/2006/relationships/slide" Target="/ppt/slides/slide1.xml" Id="R179003f742d34758" /><Relationship Type="http://schemas.openxmlformats.org/officeDocument/2006/relationships/slide" Target="/ppt/slides/slide2.xml" Id="R6179572860954459" /><Relationship Type="http://schemas.openxmlformats.org/officeDocument/2006/relationships/slide" Target="/ppt/slides/slide3.xml" Id="Rbfd4aecf3f2246b1" /><Relationship Type="http://schemas.openxmlformats.org/officeDocument/2006/relationships/slide" Target="/ppt/slides/slide4.xml" Id="Rc601d79a8c314243" /><Relationship Type="http://schemas.openxmlformats.org/officeDocument/2006/relationships/slide" Target="/ppt/slides/slide5.xml" Id="R0102d6f23f07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7f7ffd7b4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97c671d34e64" /><Relationship Type="http://schemas.openxmlformats.org/officeDocument/2006/relationships/theme" Target="/ppt/slideMasters/theme/theme1.xml" Id="R5b7cf193a4a7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b97c671d3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e38e2344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2970bf50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84c5e2926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02c1d9db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34449b38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KOMMUNE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Aurdalsvegen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postmottak@aure.kommune.no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